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2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75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51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0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5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1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4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1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4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F444-0E2F-4608-8313-91EB99F7DE1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43E4F-FAC2-4FE2-9BC3-2F204C215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1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9151-96A4-4175-8D51-B394F354D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Вакцинопрофилактика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858150-FCB5-4F08-96BE-BC64616F9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 студентка группы 3в-9, 1 подгруппы</a:t>
            </a:r>
          </a:p>
          <a:p>
            <a:r>
              <a:rPr lang="ru-RU" dirty="0"/>
              <a:t>Сафронова Анастасия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78927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0CC3-37A8-493A-AFE7-B442737F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225"/>
            <a:ext cx="8596668" cy="1320800"/>
          </a:xfrm>
        </p:spPr>
        <p:txBody>
          <a:bodyPr/>
          <a:lstStyle/>
          <a:p>
            <a:r>
              <a:rPr lang="ru-RU" dirty="0"/>
              <a:t>История развития вакцинопрофилактики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A7CC9-C6DF-474C-B912-F92AB2F8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Цель вакцинации </a:t>
            </a:r>
            <a:r>
              <a:rPr lang="ru-RU" dirty="0"/>
              <a:t>— создание специфической невосприимчи­вости к инфекционному заболеванию путем имитации естест­венного инфекционного процесса с благоприятным исходом.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Уже в 1000 году до нашей эры сына китайского</a:t>
            </a:r>
            <a:br>
              <a:rPr lang="ru-RU" dirty="0"/>
            </a:br>
            <a:r>
              <a:rPr lang="ru-RU" dirty="0"/>
              <a:t>государственного деятеля защищали от оспы, </a:t>
            </a:r>
            <a:br>
              <a:rPr lang="ru-RU" dirty="0"/>
            </a:br>
            <a:r>
              <a:rPr lang="ru-RU" dirty="0"/>
              <a:t>задувая ему в ноздри растертые в порошок </a:t>
            </a:r>
            <a:br>
              <a:rPr lang="ru-RU" dirty="0"/>
            </a:br>
            <a:r>
              <a:rPr lang="ru-RU" dirty="0"/>
              <a:t>струпья — пораженные оспенными язвами </a:t>
            </a:r>
            <a:br>
              <a:rPr lang="ru-RU" dirty="0"/>
            </a:br>
            <a:r>
              <a:rPr lang="ru-RU" dirty="0"/>
              <a:t>участки кожи. Этот метод был назван </a:t>
            </a:r>
            <a:br>
              <a:rPr lang="ru-RU" dirty="0"/>
            </a:br>
            <a:r>
              <a:rPr lang="ru-RU" u="sng" dirty="0" err="1"/>
              <a:t>инсуффляцией</a:t>
            </a:r>
            <a:endParaRPr lang="ru-RU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Дженнер, мальчик и доярка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31CE74-15A4-4795-A657-73370BCE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56" y="2167126"/>
            <a:ext cx="4190010" cy="27920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5A5734-7ECD-4282-9846-1EF4691E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645152"/>
            <a:ext cx="3030933" cy="20206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990DED-59A3-4013-972B-8734FA47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469" y="4397224"/>
            <a:ext cx="2922019" cy="22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8A2116-616D-4C2B-ABB2-9484D1DD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13" y="2813426"/>
            <a:ext cx="6528046" cy="369834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F377-3296-4766-9C35-FB6E8BAA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/>
          <a:lstStyle/>
          <a:p>
            <a:r>
              <a:rPr lang="ru-RU" dirty="0"/>
              <a:t>Уверенная поступь прогресса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66372-0833-4190-A88A-0CE2880E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Основной принцип вакцинации был понятен: более слабое заболевание способно защищать от более сильной версии болезни.</a:t>
            </a:r>
          </a:p>
          <a:p>
            <a:pPr marL="0" indent="0">
              <a:buNone/>
            </a:pPr>
            <a:r>
              <a:rPr lang="ru-RU" dirty="0">
                <a:latin typeface="Trebuchet MS" panose="020B0603020202020204" pitchFamily="34" charset="0"/>
              </a:rPr>
              <a:t>6 июля 1885 года в лабораторию Луи Пастера доставили 9-летнего мальчика по имени Йозеф </a:t>
            </a:r>
            <a:r>
              <a:rPr lang="ru-RU" dirty="0" err="1">
                <a:latin typeface="Trebuchet MS" panose="020B0603020202020204" pitchFamily="34" charset="0"/>
              </a:rPr>
              <a:t>Майстер</a:t>
            </a:r>
            <a:r>
              <a:rPr lang="ru-RU" dirty="0">
                <a:latin typeface="Trebuchet MS" panose="020B0603020202020204" pitchFamily="34" charset="0"/>
              </a:rPr>
              <a:t>, который был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сильно искусан бешеной собакой и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считался безнадёжным. Пастер в то время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заканчивал разработку вакцины от бешенства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Вакцинация проходила под наблюдением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публики и прессы. Ребёнок, чья гибель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считалась предрешённой, поправился, а в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лабораторию Пастера со всей Европы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(в том числе из России) стали приезжать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пострадавшие от бешеных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344715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38E4E-A860-43F9-A538-52A10B2B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/>
              <a:t>Иммунологические основы иммунизации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95755-04F7-4B44-AC5B-DCD359D3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2131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цитоплазматических мембранах практически всех клеток микроорганизма обнаруживаются антигены гистосовместимости. Большая часть из них относится к системе главного комплекса гистосовместимости, или МНС (</a:t>
            </a:r>
            <a:r>
              <a:rPr lang="ru-RU" dirty="0" err="1"/>
              <a:t>аббр</a:t>
            </a:r>
            <a:r>
              <a:rPr lang="ru-RU" dirty="0"/>
              <a:t>. от англ.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Hystocompatibility</a:t>
            </a:r>
            <a:r>
              <a:rPr lang="ru-RU" dirty="0"/>
              <a:t> </a:t>
            </a:r>
            <a:r>
              <a:rPr lang="ru-RU" dirty="0" err="1"/>
              <a:t>Complex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У человека ГКГ локализован в б хромосоме и обозначается HLA(аббр. От англ. Human </a:t>
            </a:r>
            <a:r>
              <a:rPr lang="ru-RU" dirty="0" err="1"/>
              <a:t>Leucocyte</a:t>
            </a:r>
            <a:r>
              <a:rPr lang="ru-RU" dirty="0"/>
              <a:t> </a:t>
            </a:r>
            <a:r>
              <a:rPr lang="ru-RU" dirty="0" err="1"/>
              <a:t>Antigens</a:t>
            </a:r>
            <a:r>
              <a:rPr lang="ru-RU" dirty="0"/>
              <a:t> — HLA). Такое название дано в связи с тем, что HLA — это антигены, которые достаточно полно представлены на лейкоцитах периферической крови. HLA определяет: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высоту иммунного ответа;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уровень подавления антителообразования.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6F9AC-AA1F-49E2-B2B8-CCA59B89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4" y="4733556"/>
            <a:ext cx="3500761" cy="19682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4FD4B-0D1E-47B6-93A3-2D5099FC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73198"/>
            <a:ext cx="4219804" cy="28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55ACB-1A65-477C-8F00-CE01F8C6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8EA92-57FA-4BEF-818E-7D884B38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52854-CDCB-4D90-9558-E41D2219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70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523</TotalTime>
  <Words>276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Аспект</vt:lpstr>
      <vt:lpstr>Вакцинопрофилактика</vt:lpstr>
      <vt:lpstr>История развития вакцинопрофилактики</vt:lpstr>
      <vt:lpstr>Уверенная поступь прогресса</vt:lpstr>
      <vt:lpstr>Иммунологические основы иммунизации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Вакцинопрофилактика</dc:title>
  <dc:creator>Georgy</dc:creator>
  <cp:lastModifiedBy>Nastya</cp:lastModifiedBy>
  <cp:revision>5</cp:revision>
  <dcterms:created xsi:type="dcterms:W3CDTF">2021-09-21T07:16:47Z</dcterms:created>
  <dcterms:modified xsi:type="dcterms:W3CDTF">2023-01-22T10:48:04Z</dcterms:modified>
</cp:coreProperties>
</file>