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18"/>
  </p:notesMasterIdLst>
  <p:handoutMasterIdLst>
    <p:handoutMasterId r:id="rId19"/>
  </p:handoutMasterIdLst>
  <p:sldIdLst>
    <p:sldId id="405" r:id="rId2"/>
    <p:sldId id="652" r:id="rId3"/>
    <p:sldId id="648" r:id="rId4"/>
    <p:sldId id="667" r:id="rId5"/>
    <p:sldId id="669" r:id="rId6"/>
    <p:sldId id="670" r:id="rId7"/>
    <p:sldId id="671" r:id="rId8"/>
    <p:sldId id="672" r:id="rId9"/>
    <p:sldId id="675" r:id="rId10"/>
    <p:sldId id="674" r:id="rId11"/>
    <p:sldId id="678" r:id="rId12"/>
    <p:sldId id="679" r:id="rId13"/>
    <p:sldId id="680" r:id="rId14"/>
    <p:sldId id="681" r:id="rId15"/>
    <p:sldId id="683" r:id="rId16"/>
    <p:sldId id="682" r:id="rId17"/>
  </p:sldIdLst>
  <p:sldSz cx="10693400" cy="7561263"/>
  <p:notesSz cx="6669088" cy="9928225"/>
  <p:defaultTextStyle>
    <a:defPPr>
      <a:defRPr lang="ru-RU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96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orient="horz" pos="2531">
          <p15:clr>
            <a:srgbClr val="A4A3A4"/>
          </p15:clr>
        </p15:guide>
        <p15:guide id="4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Катя" initials="К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0000"/>
    <a:srgbClr val="EB0000"/>
    <a:srgbClr val="EB1E00"/>
    <a:srgbClr val="E51F26"/>
    <a:srgbClr val="EB1E28"/>
    <a:srgbClr val="C81F36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0669" autoAdjust="0"/>
  </p:normalViewPr>
  <p:slideViewPr>
    <p:cSldViewPr showGuides="1">
      <p:cViewPr varScale="1">
        <p:scale>
          <a:sx n="93" d="100"/>
          <a:sy n="93" d="100"/>
        </p:scale>
        <p:origin x="1626" y="84"/>
      </p:cViewPr>
      <p:guideLst>
        <p:guide orient="horz" pos="2296"/>
        <p:guide pos="2880"/>
        <p:guide orient="horz" pos="2531"/>
        <p:guide pos="33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5" d="100"/>
          <a:sy n="45" d="100"/>
        </p:scale>
        <p:origin x="2784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671583C3-CA27-4496-BECA-C771D03A36A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7987283-449F-49A3-9FA6-20B92A61CE8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B3481F-6E72-4171-A9C8-98D56C39F96E}" type="datetimeFigureOut">
              <a:rPr lang="ru-RU" smtClean="0"/>
              <a:t>18.03.2024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EB2E802-5847-4DA6-BAD8-A92EA4C57E2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7830C92-6658-426B-8F97-72EB78E0A89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1C4CA1-B95C-48CD-AB14-2CAA4305D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63388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4E9510-8D81-4F7D-A3DD-ECD88FF9FF52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66788" y="1241425"/>
            <a:ext cx="47355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6909" y="4777958"/>
            <a:ext cx="533527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CA9037-5C04-413C-AFF2-1B3777C3E58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5290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 данном разделе необходимо указать план для каждой из предложенных </a:t>
            </a:r>
            <a:r>
              <a:rPr lang="ru-RU" baseline="0" dirty="0" smtClean="0"/>
              <a:t> рекомендаций с обязательным указанием сроков и средств, необходимых для реализации.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CA9037-5C04-413C-AFF2-1B3777C3E584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66445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Необходимо сделать краткий вывод о результатах прохождения практики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CA9037-5C04-413C-AFF2-1B3777C3E584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99845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E52F706F-AFAA-4FA6-90FD-A6042EEAC4E3}"/>
              </a:ext>
            </a:extLst>
          </p:cNvPr>
          <p:cNvSpPr/>
          <p:nvPr userDrawn="1"/>
        </p:nvSpPr>
        <p:spPr>
          <a:xfrm>
            <a:off x="0" y="1954612"/>
            <a:ext cx="10693400" cy="4058267"/>
          </a:xfrm>
          <a:prstGeom prst="rect">
            <a:avLst/>
          </a:prstGeom>
          <a:solidFill>
            <a:srgbClr val="2B314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358D1E9-CE0B-40E2-B7B4-0FA4354CB526}"/>
              </a:ext>
            </a:extLst>
          </p:cNvPr>
          <p:cNvSpPr/>
          <p:nvPr userDrawn="1"/>
        </p:nvSpPr>
        <p:spPr>
          <a:xfrm>
            <a:off x="0" y="3755251"/>
            <a:ext cx="151490" cy="133288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ru-RU"/>
          </a:p>
        </p:txBody>
      </p:sp>
      <p:pic>
        <p:nvPicPr>
          <p:cNvPr id="11" name="Picture 2">
            <a:extLst>
              <a:ext uri="{FF2B5EF4-FFF2-40B4-BE49-F238E27FC236}">
                <a16:creationId xmlns:a16="http://schemas.microsoft.com/office/drawing/2014/main" id="{349F62CD-3B5C-4018-AC46-2285EBFB89E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767" y="679218"/>
            <a:ext cx="3127375" cy="573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3D512A90-7C52-4CB6-A385-FCF56ED6BFC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064950" y="6588943"/>
            <a:ext cx="1628450" cy="900750"/>
          </a:xfrm>
          <a:prstGeom prst="rect">
            <a:avLst/>
          </a:prstGeom>
        </p:spPr>
      </p:pic>
      <p:sp>
        <p:nvSpPr>
          <p:cNvPr id="15" name="Заголовок 1">
            <a:extLst>
              <a:ext uri="{FF2B5EF4-FFF2-40B4-BE49-F238E27FC236}">
                <a16:creationId xmlns:a16="http://schemas.microsoft.com/office/drawing/2014/main" id="{811B1396-9D3B-4AEC-A3F5-32D25265EAE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1784" y="3348583"/>
            <a:ext cx="9679452" cy="1915285"/>
          </a:xfrm>
        </p:spPr>
        <p:txBody>
          <a:bodyPr anchor="b">
            <a:normAutofit/>
          </a:bodyPr>
          <a:lstStyle>
            <a:lvl1pPr algn="ctr">
              <a:defRPr lang="ru-RU" sz="5500" b="1" kern="1200" dirty="0">
                <a:solidFill>
                  <a:schemeClr val="bg1"/>
                </a:solidFill>
                <a:latin typeface="Arial Black" panose="020B0A04020102020204" pitchFamily="34" charset="0"/>
                <a:ea typeface="+mn-ea"/>
                <a:cs typeface="+mn-cs"/>
              </a:defRPr>
            </a:lvl1pPr>
          </a:lstStyle>
          <a:p>
            <a:pPr marL="0" lvl="0" algn="l" defTabSz="1043056" rtl="0" eaLnBrk="1" latinLnBrk="0" hangingPunct="1">
              <a:defRPr/>
            </a:pPr>
            <a:r>
              <a:rPr lang="ru-RU" dirty="0"/>
              <a:t>ОБРАЗЕЦ ЗАГОЛОВКА</a:t>
            </a:r>
          </a:p>
        </p:txBody>
      </p:sp>
      <p:sp>
        <p:nvSpPr>
          <p:cNvPr id="17" name="Текст 2">
            <a:extLst>
              <a:ext uri="{FF2B5EF4-FFF2-40B4-BE49-F238E27FC236}">
                <a16:creationId xmlns:a16="http://schemas.microsoft.com/office/drawing/2014/main" id="{EEDFA97E-57D3-4908-B503-1A4CD5FEDBA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474666" y="5386216"/>
            <a:ext cx="9768578" cy="453716"/>
          </a:xfrm>
        </p:spPr>
        <p:txBody>
          <a:bodyPr anchor="b">
            <a:normAutofit/>
          </a:bodyPr>
          <a:lstStyle>
            <a:lvl1pPr marL="87313" indent="0">
              <a:buNone/>
              <a:defRPr sz="23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91146" indent="0">
              <a:buNone/>
              <a:defRPr sz="1700" b="1"/>
            </a:lvl2pPr>
            <a:lvl3pPr marL="782292" indent="0">
              <a:buNone/>
              <a:defRPr sz="1500" b="1"/>
            </a:lvl3pPr>
            <a:lvl4pPr marL="1173438" indent="0">
              <a:buNone/>
              <a:defRPr sz="1400" b="1"/>
            </a:lvl4pPr>
            <a:lvl5pPr marL="1564584" indent="0">
              <a:buNone/>
              <a:defRPr sz="1400" b="1"/>
            </a:lvl5pPr>
            <a:lvl6pPr marL="1955730" indent="0">
              <a:buNone/>
              <a:defRPr sz="1400" b="1"/>
            </a:lvl6pPr>
            <a:lvl7pPr marL="2346876" indent="0">
              <a:buNone/>
              <a:defRPr sz="1400" b="1"/>
            </a:lvl7pPr>
            <a:lvl8pPr marL="2738022" indent="0">
              <a:buNone/>
              <a:defRPr sz="1400" b="1"/>
            </a:lvl8pPr>
            <a:lvl9pPr marL="3129168" indent="0">
              <a:buNone/>
              <a:defRPr sz="14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600521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9602" y="1885067"/>
            <a:ext cx="9223058" cy="3145275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9602" y="5060097"/>
            <a:ext cx="9223058" cy="1654026"/>
          </a:xfrm>
        </p:spPr>
        <p:txBody>
          <a:bodyPr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39114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822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17343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56458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195573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34687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273802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12916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0CA2-EE7C-4F21-BC99-1B7BC45BB5BA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95CB-C0AE-4384-84F4-5E78CCE15A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7061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35171" y="2012836"/>
            <a:ext cx="4544695" cy="479755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13534" y="2012836"/>
            <a:ext cx="4544695" cy="479755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0CA2-EE7C-4F21-BC99-1B7BC45BB5BA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95CB-C0AE-4384-84F4-5E78CCE15A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38500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6564" y="402569"/>
            <a:ext cx="9223058" cy="146149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36565" y="1853560"/>
            <a:ext cx="4523809" cy="908401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391146" indent="0">
              <a:buNone/>
              <a:defRPr sz="1700" b="1"/>
            </a:lvl2pPr>
            <a:lvl3pPr marL="782292" indent="0">
              <a:buNone/>
              <a:defRPr sz="1500" b="1"/>
            </a:lvl3pPr>
            <a:lvl4pPr marL="1173438" indent="0">
              <a:buNone/>
              <a:defRPr sz="1400" b="1"/>
            </a:lvl4pPr>
            <a:lvl5pPr marL="1564584" indent="0">
              <a:buNone/>
              <a:defRPr sz="1400" b="1"/>
            </a:lvl5pPr>
            <a:lvl6pPr marL="1955730" indent="0">
              <a:buNone/>
              <a:defRPr sz="1400" b="1"/>
            </a:lvl6pPr>
            <a:lvl7pPr marL="2346876" indent="0">
              <a:buNone/>
              <a:defRPr sz="1400" b="1"/>
            </a:lvl7pPr>
            <a:lvl8pPr marL="2738022" indent="0">
              <a:buNone/>
              <a:defRPr sz="1400" b="1"/>
            </a:lvl8pPr>
            <a:lvl9pPr marL="3129168" indent="0">
              <a:buNone/>
              <a:defRPr sz="14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36565" y="2761961"/>
            <a:ext cx="4523809" cy="406242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413534" y="1853560"/>
            <a:ext cx="4546088" cy="908401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391146" indent="0">
              <a:buNone/>
              <a:defRPr sz="1700" b="1"/>
            </a:lvl2pPr>
            <a:lvl3pPr marL="782292" indent="0">
              <a:buNone/>
              <a:defRPr sz="1500" b="1"/>
            </a:lvl3pPr>
            <a:lvl4pPr marL="1173438" indent="0">
              <a:buNone/>
              <a:defRPr sz="1400" b="1"/>
            </a:lvl4pPr>
            <a:lvl5pPr marL="1564584" indent="0">
              <a:buNone/>
              <a:defRPr sz="1400" b="1"/>
            </a:lvl5pPr>
            <a:lvl6pPr marL="1955730" indent="0">
              <a:buNone/>
              <a:defRPr sz="1400" b="1"/>
            </a:lvl6pPr>
            <a:lvl7pPr marL="2346876" indent="0">
              <a:buNone/>
              <a:defRPr sz="1400" b="1"/>
            </a:lvl7pPr>
            <a:lvl8pPr marL="2738022" indent="0">
              <a:buNone/>
              <a:defRPr sz="1400" b="1"/>
            </a:lvl8pPr>
            <a:lvl9pPr marL="3129168" indent="0">
              <a:buNone/>
              <a:defRPr sz="14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413534" y="2761961"/>
            <a:ext cx="4546088" cy="406242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0CA2-EE7C-4F21-BC99-1B7BC45BB5BA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95CB-C0AE-4384-84F4-5E78CCE15A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73644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0CA2-EE7C-4F21-BC99-1B7BC45BB5BA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95CB-C0AE-4384-84F4-5E78CCE15A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52048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6564" y="504084"/>
            <a:ext cx="3448900" cy="1764295"/>
          </a:xfrm>
        </p:spPr>
        <p:txBody>
          <a:bodyPr anchor="b"/>
          <a:lstStyle>
            <a:lvl1pPr>
              <a:defRPr sz="27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46088" y="1088683"/>
            <a:ext cx="5413534" cy="5373398"/>
          </a:xfrm>
        </p:spPr>
        <p:txBody>
          <a:bodyPr/>
          <a:lstStyle>
            <a:lvl1pPr>
              <a:defRPr sz="2700"/>
            </a:lvl1pPr>
            <a:lvl2pPr>
              <a:defRPr sz="2400"/>
            </a:lvl2pPr>
            <a:lvl3pPr>
              <a:defRPr sz="21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36564" y="2268379"/>
            <a:ext cx="3448900" cy="4202453"/>
          </a:xfrm>
        </p:spPr>
        <p:txBody>
          <a:bodyPr/>
          <a:lstStyle>
            <a:lvl1pPr marL="0" indent="0">
              <a:buNone/>
              <a:defRPr sz="1400"/>
            </a:lvl1pPr>
            <a:lvl2pPr marL="391146" indent="0">
              <a:buNone/>
              <a:defRPr sz="1200"/>
            </a:lvl2pPr>
            <a:lvl3pPr marL="782292" indent="0">
              <a:buNone/>
              <a:defRPr sz="1000"/>
            </a:lvl3pPr>
            <a:lvl4pPr marL="1173438" indent="0">
              <a:buNone/>
              <a:defRPr sz="900"/>
            </a:lvl4pPr>
            <a:lvl5pPr marL="1564584" indent="0">
              <a:buNone/>
              <a:defRPr sz="900"/>
            </a:lvl5pPr>
            <a:lvl6pPr marL="1955730" indent="0">
              <a:buNone/>
              <a:defRPr sz="900"/>
            </a:lvl6pPr>
            <a:lvl7pPr marL="2346876" indent="0">
              <a:buNone/>
              <a:defRPr sz="900"/>
            </a:lvl7pPr>
            <a:lvl8pPr marL="2738022" indent="0">
              <a:buNone/>
              <a:defRPr sz="900"/>
            </a:lvl8pPr>
            <a:lvl9pPr marL="3129168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0CA2-EE7C-4F21-BC99-1B7BC45BB5BA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95CB-C0AE-4384-84F4-5E78CCE15A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14102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6564" y="504084"/>
            <a:ext cx="3448900" cy="1764295"/>
          </a:xfrm>
        </p:spPr>
        <p:txBody>
          <a:bodyPr anchor="b"/>
          <a:lstStyle>
            <a:lvl1pPr>
              <a:defRPr sz="27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46088" y="1088683"/>
            <a:ext cx="5413534" cy="5373398"/>
          </a:xfrm>
        </p:spPr>
        <p:txBody>
          <a:bodyPr/>
          <a:lstStyle>
            <a:lvl1pPr marL="0" indent="0">
              <a:buNone/>
              <a:defRPr sz="2700"/>
            </a:lvl1pPr>
            <a:lvl2pPr marL="391146" indent="0">
              <a:buNone/>
              <a:defRPr sz="2400"/>
            </a:lvl2pPr>
            <a:lvl3pPr marL="782292" indent="0">
              <a:buNone/>
              <a:defRPr sz="2100"/>
            </a:lvl3pPr>
            <a:lvl4pPr marL="1173438" indent="0">
              <a:buNone/>
              <a:defRPr sz="1700"/>
            </a:lvl4pPr>
            <a:lvl5pPr marL="1564584" indent="0">
              <a:buNone/>
              <a:defRPr sz="1700"/>
            </a:lvl5pPr>
            <a:lvl6pPr marL="1955730" indent="0">
              <a:buNone/>
              <a:defRPr sz="1700"/>
            </a:lvl6pPr>
            <a:lvl7pPr marL="2346876" indent="0">
              <a:buNone/>
              <a:defRPr sz="1700"/>
            </a:lvl7pPr>
            <a:lvl8pPr marL="2738022" indent="0">
              <a:buNone/>
              <a:defRPr sz="1700"/>
            </a:lvl8pPr>
            <a:lvl9pPr marL="3129168" indent="0">
              <a:buNone/>
              <a:defRPr sz="17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36564" y="2268379"/>
            <a:ext cx="3448900" cy="4202453"/>
          </a:xfrm>
        </p:spPr>
        <p:txBody>
          <a:bodyPr/>
          <a:lstStyle>
            <a:lvl1pPr marL="0" indent="0">
              <a:buNone/>
              <a:defRPr sz="1400"/>
            </a:lvl1pPr>
            <a:lvl2pPr marL="391146" indent="0">
              <a:buNone/>
              <a:defRPr sz="1200"/>
            </a:lvl2pPr>
            <a:lvl3pPr marL="782292" indent="0">
              <a:buNone/>
              <a:defRPr sz="1000"/>
            </a:lvl3pPr>
            <a:lvl4pPr marL="1173438" indent="0">
              <a:buNone/>
              <a:defRPr sz="900"/>
            </a:lvl4pPr>
            <a:lvl5pPr marL="1564584" indent="0">
              <a:buNone/>
              <a:defRPr sz="900"/>
            </a:lvl5pPr>
            <a:lvl6pPr marL="1955730" indent="0">
              <a:buNone/>
              <a:defRPr sz="900"/>
            </a:lvl6pPr>
            <a:lvl7pPr marL="2346876" indent="0">
              <a:buNone/>
              <a:defRPr sz="900"/>
            </a:lvl7pPr>
            <a:lvl8pPr marL="2738022" indent="0">
              <a:buNone/>
              <a:defRPr sz="900"/>
            </a:lvl8pPr>
            <a:lvl9pPr marL="3129168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0CA2-EE7C-4F21-BC99-1B7BC45BB5BA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95CB-C0AE-4384-84F4-5E78CCE15A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61765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0CA2-EE7C-4F21-BC99-1B7BC45BB5BA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95CB-C0AE-4384-84F4-5E78CCE15A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45505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652465" y="402567"/>
            <a:ext cx="2305764" cy="640782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35172" y="402567"/>
            <a:ext cx="6783626" cy="640782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0CA2-EE7C-4F21-BC99-1B7BC45BB5BA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95CB-C0AE-4384-84F4-5E78CCE15A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9312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D:\_DEN\_ПРОЕКТЫ\_МФПА\Университет СИНЕРГИЯ\презентации\Рисунок1.jpg">
            <a:extLst>
              <a:ext uri="{FF2B5EF4-FFF2-40B4-BE49-F238E27FC236}">
                <a16:creationId xmlns:a16="http://schemas.microsoft.com/office/drawing/2014/main" id="{04EA8244-8613-47EF-ADFF-CECBFAAFD32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725898" cy="7563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>
            <a:extLst>
              <a:ext uri="{FF2B5EF4-FFF2-40B4-BE49-F238E27FC236}">
                <a16:creationId xmlns:a16="http://schemas.microsoft.com/office/drawing/2014/main" id="{2D85A3D9-8E6C-42BC-A646-80F2D6AECCC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977" y="1001906"/>
            <a:ext cx="2610490" cy="461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Заголовок 1">
            <a:extLst>
              <a:ext uri="{FF2B5EF4-FFF2-40B4-BE49-F238E27FC236}">
                <a16:creationId xmlns:a16="http://schemas.microsoft.com/office/drawing/2014/main" id="{92507453-DF3E-4843-9C37-520D26E5A13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46766" y="2196455"/>
            <a:ext cx="9599868" cy="3807156"/>
          </a:xfrm>
        </p:spPr>
        <p:txBody>
          <a:bodyPr anchor="ctr">
            <a:normAutofit/>
          </a:bodyPr>
          <a:lstStyle>
            <a:lvl1pPr marL="0" algn="l" defTabSz="104305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5000" b="1" kern="1200" dirty="0">
                <a:solidFill>
                  <a:schemeClr val="bg1"/>
                </a:solidFill>
                <a:latin typeface="Arial Black" panose="020B0A04020102020204" pitchFamily="34" charset="0"/>
                <a:ea typeface="+mn-ea"/>
                <a:cs typeface="+mn-cs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3041802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3C1DD5A-7DBA-4220-B8D8-20048D0ABCE3}"/>
              </a:ext>
            </a:extLst>
          </p:cNvPr>
          <p:cNvSpPr/>
          <p:nvPr userDrawn="1"/>
        </p:nvSpPr>
        <p:spPr>
          <a:xfrm>
            <a:off x="0" y="1795828"/>
            <a:ext cx="10693400" cy="47931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ru-RU"/>
          </a:p>
        </p:txBody>
      </p:sp>
      <p:sp>
        <p:nvSpPr>
          <p:cNvPr id="6" name="Номер слайда 3">
            <a:extLst>
              <a:ext uri="{FF2B5EF4-FFF2-40B4-BE49-F238E27FC236}">
                <a16:creationId xmlns:a16="http://schemas.microsoft.com/office/drawing/2014/main" id="{0A0A2E56-80E9-457C-85A2-379B7F01E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95286" y="6950712"/>
            <a:ext cx="1935669" cy="402567"/>
          </a:xfrm>
          <a:prstGeom prst="rect">
            <a:avLst/>
          </a:prstGeom>
        </p:spPr>
        <p:txBody>
          <a:bodyPr/>
          <a:lstStyle/>
          <a:p>
            <a:pPr algn="l"/>
            <a:fld id="{725C68B6-61C2-468F-89AB-4B9F7531AA68}" type="slidenum">
              <a:rPr lang="ru-RU" smtClean="0"/>
              <a:pPr algn="l"/>
              <a:t>‹#›</a:t>
            </a:fld>
            <a:endParaRPr lang="ru-RU" dirty="0"/>
          </a:p>
        </p:txBody>
      </p:sp>
      <p:sp>
        <p:nvSpPr>
          <p:cNvPr id="10" name="object 3">
            <a:extLst>
              <a:ext uri="{FF2B5EF4-FFF2-40B4-BE49-F238E27FC236}">
                <a16:creationId xmlns:a16="http://schemas.microsoft.com/office/drawing/2014/main" id="{15130363-D71A-4697-B9E0-FBA487FC8CD2}"/>
              </a:ext>
            </a:extLst>
          </p:cNvPr>
          <p:cNvSpPr/>
          <p:nvPr userDrawn="1"/>
        </p:nvSpPr>
        <p:spPr>
          <a:xfrm>
            <a:off x="0" y="218297"/>
            <a:ext cx="125720" cy="1255702"/>
          </a:xfrm>
          <a:custGeom>
            <a:avLst/>
            <a:gdLst/>
            <a:ahLst/>
            <a:cxnLst/>
            <a:rect l="l" t="t" r="r" b="b"/>
            <a:pathLst>
              <a:path w="81280" h="1144905">
                <a:moveTo>
                  <a:pt x="0" y="1144803"/>
                </a:moveTo>
                <a:lnTo>
                  <a:pt x="81000" y="1144803"/>
                </a:lnTo>
                <a:lnTo>
                  <a:pt x="81000" y="0"/>
                </a:lnTo>
                <a:lnTo>
                  <a:pt x="0" y="0"/>
                </a:lnTo>
                <a:lnTo>
                  <a:pt x="0" y="1144803"/>
                </a:lnTo>
                <a:close/>
              </a:path>
            </a:pathLst>
          </a:custGeom>
          <a:solidFill>
            <a:srgbClr val="EE312C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5C2420F8-15A4-4618-82BB-55758199BB5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064950" y="6588943"/>
            <a:ext cx="1628450" cy="900750"/>
          </a:xfrm>
          <a:prstGeom prst="rect">
            <a:avLst/>
          </a:prstGeom>
        </p:spPr>
      </p:pic>
      <p:sp>
        <p:nvSpPr>
          <p:cNvPr id="13" name="Заголовок 1">
            <a:extLst>
              <a:ext uri="{FF2B5EF4-FFF2-40B4-BE49-F238E27FC236}">
                <a16:creationId xmlns:a16="http://schemas.microsoft.com/office/drawing/2014/main" id="{FCBA8602-5369-476D-B67C-4D459E2AD0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2673" y="561291"/>
            <a:ext cx="9687193" cy="567848"/>
          </a:xfrm>
        </p:spPr>
        <p:txBody>
          <a:bodyPr vert="horz" wrap="square" lIns="0" tIns="0" rIns="0" bIns="0" rtlCol="0">
            <a:spAutoFit/>
          </a:bodyPr>
          <a:lstStyle>
            <a:lvl1pPr>
              <a:defRPr lang="ru-RU" sz="4100" b="1">
                <a:solidFill>
                  <a:srgbClr val="E60000"/>
                </a:solidFill>
                <a:latin typeface="Arial Black" panose="020B0A04020102020204" pitchFamily="34" charset="0"/>
              </a:defRPr>
            </a:lvl1pPr>
          </a:lstStyle>
          <a:p>
            <a:pPr marL="0" lvl="0" defTabSz="914400"/>
            <a:r>
              <a:rPr lang="ru-RU" dirty="0"/>
              <a:t>ОБРАЗЕЦ ЗАГОЛОВКА</a:t>
            </a:r>
          </a:p>
        </p:txBody>
      </p:sp>
      <p:sp>
        <p:nvSpPr>
          <p:cNvPr id="15" name="Объект 2">
            <a:extLst>
              <a:ext uri="{FF2B5EF4-FFF2-40B4-BE49-F238E27FC236}">
                <a16:creationId xmlns:a16="http://schemas.microsoft.com/office/drawing/2014/main" id="{73CB2135-A489-4E6B-8FED-92D74838E2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4963" y="2919243"/>
            <a:ext cx="9824904" cy="3488816"/>
          </a:xfrm>
        </p:spPr>
        <p:txBody>
          <a:bodyPr/>
          <a:lstStyle>
            <a:lvl1pPr marL="271463" indent="-271463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7" name="Текст 2">
            <a:extLst>
              <a:ext uri="{FF2B5EF4-FFF2-40B4-BE49-F238E27FC236}">
                <a16:creationId xmlns:a16="http://schemas.microsoft.com/office/drawing/2014/main" id="{EA6920BC-95BA-4EE0-B6B9-ABDFC2E139F7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394963" y="2124447"/>
            <a:ext cx="9824904" cy="421490"/>
          </a:xfrm>
        </p:spPr>
        <p:txBody>
          <a:bodyPr anchor="b">
            <a:normAutofit/>
          </a:bodyPr>
          <a:lstStyle>
            <a:lvl1pPr marL="87313" indent="0">
              <a:buNone/>
              <a:defRPr sz="1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91146" indent="0">
              <a:buNone/>
              <a:defRPr sz="1700" b="1"/>
            </a:lvl2pPr>
            <a:lvl3pPr marL="782292" indent="0">
              <a:buNone/>
              <a:defRPr sz="1500" b="1"/>
            </a:lvl3pPr>
            <a:lvl4pPr marL="1173438" indent="0">
              <a:buNone/>
              <a:defRPr sz="1400" b="1"/>
            </a:lvl4pPr>
            <a:lvl5pPr marL="1564584" indent="0">
              <a:buNone/>
              <a:defRPr sz="1400" b="1"/>
            </a:lvl5pPr>
            <a:lvl6pPr marL="1955730" indent="0">
              <a:buNone/>
              <a:defRPr sz="1400" b="1"/>
            </a:lvl6pPr>
            <a:lvl7pPr marL="2346876" indent="0">
              <a:buNone/>
              <a:defRPr sz="1400" b="1"/>
            </a:lvl7pPr>
            <a:lvl8pPr marL="2738022" indent="0">
              <a:buNone/>
              <a:defRPr sz="1400" b="1"/>
            </a:lvl8pPr>
            <a:lvl9pPr marL="3129168" indent="0">
              <a:buNone/>
              <a:defRPr sz="14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36323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>
            <a:extLst>
              <a:ext uri="{FF2B5EF4-FFF2-40B4-BE49-F238E27FC236}">
                <a16:creationId xmlns:a16="http://schemas.microsoft.com/office/drawing/2014/main" id="{0A0A2E56-80E9-457C-85A2-379B7F01E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95286" y="6950712"/>
            <a:ext cx="1935669" cy="402567"/>
          </a:xfrm>
          <a:prstGeom prst="rect">
            <a:avLst/>
          </a:prstGeom>
        </p:spPr>
        <p:txBody>
          <a:bodyPr/>
          <a:lstStyle/>
          <a:p>
            <a:pPr algn="l"/>
            <a:fld id="{725C68B6-61C2-468F-89AB-4B9F7531AA68}" type="slidenum">
              <a:rPr lang="ru-RU" smtClean="0"/>
              <a:pPr algn="l"/>
              <a:t>‹#›</a:t>
            </a:fld>
            <a:endParaRPr lang="ru-RU" dirty="0"/>
          </a:p>
        </p:txBody>
      </p:sp>
      <p:sp>
        <p:nvSpPr>
          <p:cNvPr id="10" name="object 3">
            <a:extLst>
              <a:ext uri="{FF2B5EF4-FFF2-40B4-BE49-F238E27FC236}">
                <a16:creationId xmlns:a16="http://schemas.microsoft.com/office/drawing/2014/main" id="{15130363-D71A-4697-B9E0-FBA487FC8CD2}"/>
              </a:ext>
            </a:extLst>
          </p:cNvPr>
          <p:cNvSpPr/>
          <p:nvPr userDrawn="1"/>
        </p:nvSpPr>
        <p:spPr>
          <a:xfrm>
            <a:off x="0" y="218297"/>
            <a:ext cx="125720" cy="1255702"/>
          </a:xfrm>
          <a:custGeom>
            <a:avLst/>
            <a:gdLst/>
            <a:ahLst/>
            <a:cxnLst/>
            <a:rect l="l" t="t" r="r" b="b"/>
            <a:pathLst>
              <a:path w="81280" h="1144905">
                <a:moveTo>
                  <a:pt x="0" y="1144803"/>
                </a:moveTo>
                <a:lnTo>
                  <a:pt x="81000" y="1144803"/>
                </a:lnTo>
                <a:lnTo>
                  <a:pt x="81000" y="0"/>
                </a:lnTo>
                <a:lnTo>
                  <a:pt x="0" y="0"/>
                </a:lnTo>
                <a:lnTo>
                  <a:pt x="0" y="1144803"/>
                </a:lnTo>
                <a:close/>
              </a:path>
            </a:pathLst>
          </a:custGeom>
          <a:solidFill>
            <a:srgbClr val="EE312C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5C2420F8-15A4-4618-82BB-55758199BB5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064950" y="6588943"/>
            <a:ext cx="1628450" cy="900750"/>
          </a:xfrm>
          <a:prstGeom prst="rect">
            <a:avLst/>
          </a:prstGeom>
        </p:spPr>
      </p:pic>
      <p:sp>
        <p:nvSpPr>
          <p:cNvPr id="13" name="Заголовок 1">
            <a:extLst>
              <a:ext uri="{FF2B5EF4-FFF2-40B4-BE49-F238E27FC236}">
                <a16:creationId xmlns:a16="http://schemas.microsoft.com/office/drawing/2014/main" id="{FCBA8602-5369-476D-B67C-4D459E2AD0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2673" y="561291"/>
            <a:ext cx="9687193" cy="567848"/>
          </a:xfrm>
        </p:spPr>
        <p:txBody>
          <a:bodyPr vert="horz" wrap="square" lIns="0" tIns="0" rIns="0" bIns="0" rtlCol="0">
            <a:spAutoFit/>
          </a:bodyPr>
          <a:lstStyle>
            <a:lvl1pPr>
              <a:defRPr lang="ru-RU" sz="4100" b="1">
                <a:solidFill>
                  <a:srgbClr val="E60000"/>
                </a:solidFill>
                <a:latin typeface="Arial Black" panose="020B0A04020102020204" pitchFamily="34" charset="0"/>
              </a:defRPr>
            </a:lvl1pPr>
          </a:lstStyle>
          <a:p>
            <a:pPr marL="0" lvl="0" defTabSz="914400"/>
            <a:r>
              <a:rPr lang="ru-RU" dirty="0"/>
              <a:t>ОБРАЗЕЦ ЗАГОЛОВКА</a:t>
            </a:r>
          </a:p>
        </p:txBody>
      </p:sp>
      <p:sp>
        <p:nvSpPr>
          <p:cNvPr id="15" name="Объект 2">
            <a:extLst>
              <a:ext uri="{FF2B5EF4-FFF2-40B4-BE49-F238E27FC236}">
                <a16:creationId xmlns:a16="http://schemas.microsoft.com/office/drawing/2014/main" id="{73CB2135-A489-4E6B-8FED-92D74838E2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4963" y="2700511"/>
            <a:ext cx="9824904" cy="3707548"/>
          </a:xfrm>
        </p:spPr>
        <p:txBody>
          <a:bodyPr/>
          <a:lstStyle>
            <a:lvl1pPr marL="271463" indent="-271463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7" name="Текст 2">
            <a:extLst>
              <a:ext uri="{FF2B5EF4-FFF2-40B4-BE49-F238E27FC236}">
                <a16:creationId xmlns:a16="http://schemas.microsoft.com/office/drawing/2014/main" id="{EA6920BC-95BA-4EE0-B6B9-ABDFC2E139F7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394963" y="2124447"/>
            <a:ext cx="9824904" cy="421490"/>
          </a:xfrm>
        </p:spPr>
        <p:txBody>
          <a:bodyPr anchor="b">
            <a:normAutofit/>
          </a:bodyPr>
          <a:lstStyle>
            <a:lvl1pPr marL="87313" indent="0">
              <a:buNone/>
              <a:defRPr sz="1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91146" indent="0">
              <a:buNone/>
              <a:defRPr sz="1700" b="1"/>
            </a:lvl2pPr>
            <a:lvl3pPr marL="782292" indent="0">
              <a:buNone/>
              <a:defRPr sz="1500" b="1"/>
            </a:lvl3pPr>
            <a:lvl4pPr marL="1173438" indent="0">
              <a:buNone/>
              <a:defRPr sz="1400" b="1"/>
            </a:lvl4pPr>
            <a:lvl5pPr marL="1564584" indent="0">
              <a:buNone/>
              <a:defRPr sz="1400" b="1"/>
            </a:lvl5pPr>
            <a:lvl6pPr marL="1955730" indent="0">
              <a:buNone/>
              <a:defRPr sz="1400" b="1"/>
            </a:lvl6pPr>
            <a:lvl7pPr marL="2346876" indent="0">
              <a:buNone/>
              <a:defRPr sz="1400" b="1"/>
            </a:lvl7pPr>
            <a:lvl8pPr marL="2738022" indent="0">
              <a:buNone/>
              <a:defRPr sz="1400" b="1"/>
            </a:lvl8pPr>
            <a:lvl9pPr marL="3129168" indent="0">
              <a:buNone/>
              <a:defRPr sz="14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701116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>
            <a:extLst>
              <a:ext uri="{FF2B5EF4-FFF2-40B4-BE49-F238E27FC236}">
                <a16:creationId xmlns:a16="http://schemas.microsoft.com/office/drawing/2014/main" id="{0A0A2E56-80E9-457C-85A2-379B7F01E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95286" y="6950712"/>
            <a:ext cx="1935669" cy="402567"/>
          </a:xfrm>
          <a:prstGeom prst="rect">
            <a:avLst/>
          </a:prstGeom>
        </p:spPr>
        <p:txBody>
          <a:bodyPr/>
          <a:lstStyle/>
          <a:p>
            <a:pPr algn="l"/>
            <a:fld id="{725C68B6-61C2-468F-89AB-4B9F7531AA68}" type="slidenum">
              <a:rPr lang="ru-RU" smtClean="0"/>
              <a:pPr algn="l"/>
              <a:t>‹#›</a:t>
            </a:fld>
            <a:endParaRPr lang="ru-RU" dirty="0"/>
          </a:p>
        </p:txBody>
      </p:sp>
      <p:sp>
        <p:nvSpPr>
          <p:cNvPr id="10" name="object 3">
            <a:extLst>
              <a:ext uri="{FF2B5EF4-FFF2-40B4-BE49-F238E27FC236}">
                <a16:creationId xmlns:a16="http://schemas.microsoft.com/office/drawing/2014/main" id="{15130363-D71A-4697-B9E0-FBA487FC8CD2}"/>
              </a:ext>
            </a:extLst>
          </p:cNvPr>
          <p:cNvSpPr/>
          <p:nvPr userDrawn="1"/>
        </p:nvSpPr>
        <p:spPr>
          <a:xfrm>
            <a:off x="0" y="218297"/>
            <a:ext cx="125720" cy="1255702"/>
          </a:xfrm>
          <a:custGeom>
            <a:avLst/>
            <a:gdLst/>
            <a:ahLst/>
            <a:cxnLst/>
            <a:rect l="l" t="t" r="r" b="b"/>
            <a:pathLst>
              <a:path w="81280" h="1144905">
                <a:moveTo>
                  <a:pt x="0" y="1144803"/>
                </a:moveTo>
                <a:lnTo>
                  <a:pt x="81000" y="1144803"/>
                </a:lnTo>
                <a:lnTo>
                  <a:pt x="81000" y="0"/>
                </a:lnTo>
                <a:lnTo>
                  <a:pt x="0" y="0"/>
                </a:lnTo>
                <a:lnTo>
                  <a:pt x="0" y="1144803"/>
                </a:lnTo>
                <a:close/>
              </a:path>
            </a:pathLst>
          </a:custGeom>
          <a:solidFill>
            <a:srgbClr val="EE312C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5C2420F8-15A4-4618-82BB-55758199BB5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064950" y="6588943"/>
            <a:ext cx="1628450" cy="900750"/>
          </a:xfrm>
          <a:prstGeom prst="rect">
            <a:avLst/>
          </a:prstGeom>
        </p:spPr>
      </p:pic>
      <p:sp>
        <p:nvSpPr>
          <p:cNvPr id="38" name="Заголовок 1">
            <a:extLst>
              <a:ext uri="{FF2B5EF4-FFF2-40B4-BE49-F238E27FC236}">
                <a16:creationId xmlns:a16="http://schemas.microsoft.com/office/drawing/2014/main" id="{92BB8558-F0D2-4EE4-AD81-BEA8F86281C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2673" y="561291"/>
            <a:ext cx="9687193" cy="567848"/>
          </a:xfrm>
        </p:spPr>
        <p:txBody>
          <a:bodyPr vert="horz" wrap="square" lIns="0" tIns="0" rIns="0" bIns="0" rtlCol="0">
            <a:spAutoFit/>
          </a:bodyPr>
          <a:lstStyle>
            <a:lvl1pPr>
              <a:defRPr lang="ru-RU" sz="4100" b="1">
                <a:solidFill>
                  <a:srgbClr val="E60000"/>
                </a:solidFill>
                <a:latin typeface="Arial Black" panose="020B0A04020102020204" pitchFamily="34" charset="0"/>
              </a:defRPr>
            </a:lvl1pPr>
          </a:lstStyle>
          <a:p>
            <a:pPr marL="0" lvl="0" defTabSz="914400"/>
            <a:r>
              <a:rPr lang="ru-RU" dirty="0"/>
              <a:t>ОБРАЗЕЦ ЗАГОЛОВКА</a:t>
            </a:r>
          </a:p>
        </p:txBody>
      </p:sp>
      <p:sp>
        <p:nvSpPr>
          <p:cNvPr id="12" name="Объект 2">
            <a:extLst>
              <a:ext uri="{FF2B5EF4-FFF2-40B4-BE49-F238E27FC236}">
                <a16:creationId xmlns:a16="http://schemas.microsoft.com/office/drawing/2014/main" id="{5C6B6E1A-7427-4160-A1D6-036AF3FE48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4962" y="2141571"/>
            <a:ext cx="9824905" cy="4424697"/>
          </a:xfrm>
        </p:spPr>
        <p:txBody>
          <a:bodyPr/>
          <a:lstStyle>
            <a:lvl1pPr marL="271463" indent="-271463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528352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>
            <a:extLst>
              <a:ext uri="{FF2B5EF4-FFF2-40B4-BE49-F238E27FC236}">
                <a16:creationId xmlns:a16="http://schemas.microsoft.com/office/drawing/2014/main" id="{0A0A2E56-80E9-457C-85A2-379B7F01E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95286" y="6950712"/>
            <a:ext cx="1935669" cy="402567"/>
          </a:xfrm>
          <a:prstGeom prst="rect">
            <a:avLst/>
          </a:prstGeom>
        </p:spPr>
        <p:txBody>
          <a:bodyPr/>
          <a:lstStyle/>
          <a:p>
            <a:pPr algn="l"/>
            <a:fld id="{725C68B6-61C2-468F-89AB-4B9F7531AA68}" type="slidenum">
              <a:rPr lang="ru-RU" smtClean="0"/>
              <a:pPr algn="l"/>
              <a:t>‹#›</a:t>
            </a:fld>
            <a:endParaRPr lang="ru-RU" dirty="0"/>
          </a:p>
        </p:txBody>
      </p:sp>
      <p:sp>
        <p:nvSpPr>
          <p:cNvPr id="10" name="object 3">
            <a:extLst>
              <a:ext uri="{FF2B5EF4-FFF2-40B4-BE49-F238E27FC236}">
                <a16:creationId xmlns:a16="http://schemas.microsoft.com/office/drawing/2014/main" id="{15130363-D71A-4697-B9E0-FBA487FC8CD2}"/>
              </a:ext>
            </a:extLst>
          </p:cNvPr>
          <p:cNvSpPr/>
          <p:nvPr userDrawn="1"/>
        </p:nvSpPr>
        <p:spPr>
          <a:xfrm>
            <a:off x="0" y="218297"/>
            <a:ext cx="125720" cy="1255702"/>
          </a:xfrm>
          <a:custGeom>
            <a:avLst/>
            <a:gdLst/>
            <a:ahLst/>
            <a:cxnLst/>
            <a:rect l="l" t="t" r="r" b="b"/>
            <a:pathLst>
              <a:path w="81280" h="1144905">
                <a:moveTo>
                  <a:pt x="0" y="1144803"/>
                </a:moveTo>
                <a:lnTo>
                  <a:pt x="81000" y="1144803"/>
                </a:lnTo>
                <a:lnTo>
                  <a:pt x="81000" y="0"/>
                </a:lnTo>
                <a:lnTo>
                  <a:pt x="0" y="0"/>
                </a:lnTo>
                <a:lnTo>
                  <a:pt x="0" y="1144803"/>
                </a:lnTo>
                <a:close/>
              </a:path>
            </a:pathLst>
          </a:custGeom>
          <a:solidFill>
            <a:srgbClr val="EE312C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5C2420F8-15A4-4618-82BB-55758199BB5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064950" y="6588943"/>
            <a:ext cx="1628450" cy="900750"/>
          </a:xfrm>
          <a:prstGeom prst="rect">
            <a:avLst/>
          </a:prstGeom>
        </p:spPr>
      </p:pic>
      <p:sp>
        <p:nvSpPr>
          <p:cNvPr id="15" name="Объект 2">
            <a:extLst>
              <a:ext uri="{FF2B5EF4-FFF2-40B4-BE49-F238E27FC236}">
                <a16:creationId xmlns:a16="http://schemas.microsoft.com/office/drawing/2014/main" id="{73CB2135-A489-4E6B-8FED-92D74838E2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4212" y="3559861"/>
            <a:ext cx="3154337" cy="3006407"/>
          </a:xfrm>
        </p:spPr>
        <p:txBody>
          <a:bodyPr/>
          <a:lstStyle>
            <a:lvl1pPr marL="271463" indent="-271463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7" name="Текст 2">
            <a:extLst>
              <a:ext uri="{FF2B5EF4-FFF2-40B4-BE49-F238E27FC236}">
                <a16:creationId xmlns:a16="http://schemas.microsoft.com/office/drawing/2014/main" id="{EA6920BC-95BA-4EE0-B6B9-ABDFC2E139F7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324212" y="2141571"/>
            <a:ext cx="3154337" cy="1276490"/>
          </a:xfrm>
        </p:spPr>
        <p:txBody>
          <a:bodyPr anchor="b">
            <a:normAutofit/>
          </a:bodyPr>
          <a:lstStyle>
            <a:lvl1pPr marL="87313" indent="0">
              <a:buNone/>
              <a:defRPr sz="1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91146" indent="0">
              <a:buNone/>
              <a:defRPr sz="1700" b="1"/>
            </a:lvl2pPr>
            <a:lvl3pPr marL="782292" indent="0">
              <a:buNone/>
              <a:defRPr sz="1500" b="1"/>
            </a:lvl3pPr>
            <a:lvl4pPr marL="1173438" indent="0">
              <a:buNone/>
              <a:defRPr sz="1400" b="1"/>
            </a:lvl4pPr>
            <a:lvl5pPr marL="1564584" indent="0">
              <a:buNone/>
              <a:defRPr sz="1400" b="1"/>
            </a:lvl5pPr>
            <a:lvl6pPr marL="1955730" indent="0">
              <a:buNone/>
              <a:defRPr sz="1400" b="1"/>
            </a:lvl6pPr>
            <a:lvl7pPr marL="2346876" indent="0">
              <a:buNone/>
              <a:defRPr sz="1400" b="1"/>
            </a:lvl7pPr>
            <a:lvl8pPr marL="2738022" indent="0">
              <a:buNone/>
              <a:defRPr sz="1400" b="1"/>
            </a:lvl8pPr>
            <a:lvl9pPr marL="3129168" indent="0">
              <a:buNone/>
              <a:defRPr sz="14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4" name="Объект 2">
            <a:extLst>
              <a:ext uri="{FF2B5EF4-FFF2-40B4-BE49-F238E27FC236}">
                <a16:creationId xmlns:a16="http://schemas.microsoft.com/office/drawing/2014/main" id="{A4523AE8-D259-411C-A6A2-3CD2D16943E6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3741209" y="3559861"/>
            <a:ext cx="3154337" cy="3006407"/>
          </a:xfrm>
        </p:spPr>
        <p:txBody>
          <a:bodyPr/>
          <a:lstStyle>
            <a:lvl1pPr marL="271463" indent="-271463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35" name="Текст 2">
            <a:extLst>
              <a:ext uri="{FF2B5EF4-FFF2-40B4-BE49-F238E27FC236}">
                <a16:creationId xmlns:a16="http://schemas.microsoft.com/office/drawing/2014/main" id="{2C6B67E9-E51A-4189-9E6F-B8FBB553E1FC}"/>
              </a:ext>
            </a:extLst>
          </p:cNvPr>
          <p:cNvSpPr>
            <a:spLocks noGrp="1"/>
          </p:cNvSpPr>
          <p:nvPr>
            <p:ph type="body" idx="17" hasCustomPrompt="1"/>
          </p:nvPr>
        </p:nvSpPr>
        <p:spPr>
          <a:xfrm>
            <a:off x="3741209" y="2141571"/>
            <a:ext cx="3154337" cy="1276490"/>
          </a:xfrm>
        </p:spPr>
        <p:txBody>
          <a:bodyPr anchor="b">
            <a:normAutofit/>
          </a:bodyPr>
          <a:lstStyle>
            <a:lvl1pPr marL="87313" indent="0">
              <a:buNone/>
              <a:defRPr sz="1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91146" indent="0">
              <a:buNone/>
              <a:defRPr sz="1700" b="1"/>
            </a:lvl2pPr>
            <a:lvl3pPr marL="782292" indent="0">
              <a:buNone/>
              <a:defRPr sz="1500" b="1"/>
            </a:lvl3pPr>
            <a:lvl4pPr marL="1173438" indent="0">
              <a:buNone/>
              <a:defRPr sz="1400" b="1"/>
            </a:lvl4pPr>
            <a:lvl5pPr marL="1564584" indent="0">
              <a:buNone/>
              <a:defRPr sz="1400" b="1"/>
            </a:lvl5pPr>
            <a:lvl6pPr marL="1955730" indent="0">
              <a:buNone/>
              <a:defRPr sz="1400" b="1"/>
            </a:lvl6pPr>
            <a:lvl7pPr marL="2346876" indent="0">
              <a:buNone/>
              <a:defRPr sz="1400" b="1"/>
            </a:lvl7pPr>
            <a:lvl8pPr marL="2738022" indent="0">
              <a:buNone/>
              <a:defRPr sz="1400" b="1"/>
            </a:lvl8pPr>
            <a:lvl9pPr marL="3129168" indent="0">
              <a:buNone/>
              <a:defRPr sz="14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6" name="Объект 2">
            <a:extLst>
              <a:ext uri="{FF2B5EF4-FFF2-40B4-BE49-F238E27FC236}">
                <a16:creationId xmlns:a16="http://schemas.microsoft.com/office/drawing/2014/main" id="{D9E4D091-F7FD-4BCB-B863-BE189268567B}"/>
              </a:ext>
            </a:extLst>
          </p:cNvPr>
          <p:cNvSpPr>
            <a:spLocks noGrp="1"/>
          </p:cNvSpPr>
          <p:nvPr>
            <p:ph idx="18"/>
          </p:nvPr>
        </p:nvSpPr>
        <p:spPr>
          <a:xfrm>
            <a:off x="7158207" y="3559861"/>
            <a:ext cx="3154337" cy="3006407"/>
          </a:xfrm>
        </p:spPr>
        <p:txBody>
          <a:bodyPr/>
          <a:lstStyle>
            <a:lvl1pPr marL="271463" indent="-271463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37" name="Текст 2">
            <a:extLst>
              <a:ext uri="{FF2B5EF4-FFF2-40B4-BE49-F238E27FC236}">
                <a16:creationId xmlns:a16="http://schemas.microsoft.com/office/drawing/2014/main" id="{27AE658B-019B-4257-BC1E-5402C16CD9CF}"/>
              </a:ext>
            </a:extLst>
          </p:cNvPr>
          <p:cNvSpPr>
            <a:spLocks noGrp="1"/>
          </p:cNvSpPr>
          <p:nvPr>
            <p:ph type="body" idx="19" hasCustomPrompt="1"/>
          </p:nvPr>
        </p:nvSpPr>
        <p:spPr>
          <a:xfrm>
            <a:off x="7158207" y="2141571"/>
            <a:ext cx="3154337" cy="1276490"/>
          </a:xfrm>
        </p:spPr>
        <p:txBody>
          <a:bodyPr anchor="b">
            <a:normAutofit/>
          </a:bodyPr>
          <a:lstStyle>
            <a:lvl1pPr marL="87313" indent="0">
              <a:buNone/>
              <a:defRPr sz="1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91146" indent="0">
              <a:buNone/>
              <a:defRPr sz="1700" b="1"/>
            </a:lvl2pPr>
            <a:lvl3pPr marL="782292" indent="0">
              <a:buNone/>
              <a:defRPr sz="1500" b="1"/>
            </a:lvl3pPr>
            <a:lvl4pPr marL="1173438" indent="0">
              <a:buNone/>
              <a:defRPr sz="1400" b="1"/>
            </a:lvl4pPr>
            <a:lvl5pPr marL="1564584" indent="0">
              <a:buNone/>
              <a:defRPr sz="1400" b="1"/>
            </a:lvl5pPr>
            <a:lvl6pPr marL="1955730" indent="0">
              <a:buNone/>
              <a:defRPr sz="1400" b="1"/>
            </a:lvl6pPr>
            <a:lvl7pPr marL="2346876" indent="0">
              <a:buNone/>
              <a:defRPr sz="1400" b="1"/>
            </a:lvl7pPr>
            <a:lvl8pPr marL="2738022" indent="0">
              <a:buNone/>
              <a:defRPr sz="1400" b="1"/>
            </a:lvl8pPr>
            <a:lvl9pPr marL="3129168" indent="0">
              <a:buNone/>
              <a:defRPr sz="14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8" name="Заголовок 1">
            <a:extLst>
              <a:ext uri="{FF2B5EF4-FFF2-40B4-BE49-F238E27FC236}">
                <a16:creationId xmlns:a16="http://schemas.microsoft.com/office/drawing/2014/main" id="{92BB8558-F0D2-4EE4-AD81-BEA8F86281C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2674" y="561291"/>
            <a:ext cx="9779870" cy="567848"/>
          </a:xfrm>
        </p:spPr>
        <p:txBody>
          <a:bodyPr vert="horz" wrap="square" lIns="0" tIns="0" rIns="0" bIns="0" rtlCol="0">
            <a:spAutoFit/>
          </a:bodyPr>
          <a:lstStyle>
            <a:lvl1pPr>
              <a:defRPr lang="ru-RU" sz="4100" b="1">
                <a:solidFill>
                  <a:srgbClr val="E60000"/>
                </a:solidFill>
                <a:latin typeface="Arial Black" panose="020B0A04020102020204" pitchFamily="34" charset="0"/>
              </a:defRPr>
            </a:lvl1pPr>
          </a:lstStyle>
          <a:p>
            <a:pPr marL="0" lvl="0" defTabSz="914400"/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345259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Прямоугольник 47">
            <a:extLst>
              <a:ext uri="{FF2B5EF4-FFF2-40B4-BE49-F238E27FC236}">
                <a16:creationId xmlns:a16="http://schemas.microsoft.com/office/drawing/2014/main" id="{EB9B11F2-6547-4B66-9341-F3EB5FC81BDB}"/>
              </a:ext>
            </a:extLst>
          </p:cNvPr>
          <p:cNvSpPr/>
          <p:nvPr userDrawn="1"/>
        </p:nvSpPr>
        <p:spPr>
          <a:xfrm>
            <a:off x="7759261" y="2470407"/>
            <a:ext cx="2359400" cy="40903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ru-RU"/>
          </a:p>
        </p:txBody>
      </p:sp>
      <p:sp>
        <p:nvSpPr>
          <p:cNvPr id="6" name="Номер слайда 3">
            <a:extLst>
              <a:ext uri="{FF2B5EF4-FFF2-40B4-BE49-F238E27FC236}">
                <a16:creationId xmlns:a16="http://schemas.microsoft.com/office/drawing/2014/main" id="{0A0A2E56-80E9-457C-85A2-379B7F01E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95286" y="6950712"/>
            <a:ext cx="1935669" cy="402567"/>
          </a:xfrm>
          <a:prstGeom prst="rect">
            <a:avLst/>
          </a:prstGeom>
        </p:spPr>
        <p:txBody>
          <a:bodyPr/>
          <a:lstStyle/>
          <a:p>
            <a:pPr algn="l"/>
            <a:fld id="{725C68B6-61C2-468F-89AB-4B9F7531AA68}" type="slidenum">
              <a:rPr lang="ru-RU" smtClean="0"/>
              <a:pPr algn="l"/>
              <a:t>‹#›</a:t>
            </a:fld>
            <a:endParaRPr lang="ru-RU" dirty="0"/>
          </a:p>
        </p:txBody>
      </p:sp>
      <p:sp>
        <p:nvSpPr>
          <p:cNvPr id="10" name="object 3">
            <a:extLst>
              <a:ext uri="{FF2B5EF4-FFF2-40B4-BE49-F238E27FC236}">
                <a16:creationId xmlns:a16="http://schemas.microsoft.com/office/drawing/2014/main" id="{15130363-D71A-4697-B9E0-FBA487FC8CD2}"/>
              </a:ext>
            </a:extLst>
          </p:cNvPr>
          <p:cNvSpPr/>
          <p:nvPr userDrawn="1"/>
        </p:nvSpPr>
        <p:spPr>
          <a:xfrm>
            <a:off x="0" y="218297"/>
            <a:ext cx="125720" cy="1255702"/>
          </a:xfrm>
          <a:custGeom>
            <a:avLst/>
            <a:gdLst/>
            <a:ahLst/>
            <a:cxnLst/>
            <a:rect l="l" t="t" r="r" b="b"/>
            <a:pathLst>
              <a:path w="81280" h="1144905">
                <a:moveTo>
                  <a:pt x="0" y="1144803"/>
                </a:moveTo>
                <a:lnTo>
                  <a:pt x="81000" y="1144803"/>
                </a:lnTo>
                <a:lnTo>
                  <a:pt x="81000" y="0"/>
                </a:lnTo>
                <a:lnTo>
                  <a:pt x="0" y="0"/>
                </a:lnTo>
                <a:lnTo>
                  <a:pt x="0" y="1144803"/>
                </a:lnTo>
                <a:close/>
              </a:path>
            </a:pathLst>
          </a:custGeom>
          <a:solidFill>
            <a:srgbClr val="EE312C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5C2420F8-15A4-4618-82BB-55758199BB5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064950" y="6588943"/>
            <a:ext cx="1628450" cy="900750"/>
          </a:xfrm>
          <a:prstGeom prst="rect">
            <a:avLst/>
          </a:prstGeom>
        </p:spPr>
      </p:pic>
      <p:sp>
        <p:nvSpPr>
          <p:cNvPr id="18" name="object 3">
            <a:extLst>
              <a:ext uri="{FF2B5EF4-FFF2-40B4-BE49-F238E27FC236}">
                <a16:creationId xmlns:a16="http://schemas.microsoft.com/office/drawing/2014/main" id="{4C967A7A-8161-4185-84CA-97E80FC9B322}"/>
              </a:ext>
            </a:extLst>
          </p:cNvPr>
          <p:cNvSpPr/>
          <p:nvPr userDrawn="1"/>
        </p:nvSpPr>
        <p:spPr>
          <a:xfrm>
            <a:off x="7222" y="252239"/>
            <a:ext cx="125720" cy="1815708"/>
          </a:xfrm>
          <a:custGeom>
            <a:avLst/>
            <a:gdLst/>
            <a:ahLst/>
            <a:cxnLst/>
            <a:rect l="l" t="t" r="r" b="b"/>
            <a:pathLst>
              <a:path w="81280" h="1144905">
                <a:moveTo>
                  <a:pt x="0" y="1144803"/>
                </a:moveTo>
                <a:lnTo>
                  <a:pt x="81000" y="1144803"/>
                </a:lnTo>
                <a:lnTo>
                  <a:pt x="81000" y="0"/>
                </a:lnTo>
                <a:lnTo>
                  <a:pt x="0" y="0"/>
                </a:lnTo>
                <a:lnTo>
                  <a:pt x="0" y="1144803"/>
                </a:lnTo>
                <a:close/>
              </a:path>
            </a:pathLst>
          </a:custGeom>
          <a:solidFill>
            <a:srgbClr val="EE31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Заголовок 1">
            <a:extLst>
              <a:ext uri="{FF2B5EF4-FFF2-40B4-BE49-F238E27FC236}">
                <a16:creationId xmlns:a16="http://schemas.microsoft.com/office/drawing/2014/main" id="{BDCE2DE8-E62B-4A34-8FC0-6B605B6B6DF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2355" y="1133896"/>
            <a:ext cx="9499375" cy="567848"/>
          </a:xfrm>
        </p:spPr>
        <p:txBody>
          <a:bodyPr vert="horz" wrap="square" lIns="0" tIns="0" rIns="0" bIns="0" rtlCol="0">
            <a:spAutoFit/>
          </a:bodyPr>
          <a:lstStyle>
            <a:lvl1pPr>
              <a:defRPr lang="ru-RU" sz="4100" b="1">
                <a:solidFill>
                  <a:srgbClr val="E60000"/>
                </a:solidFill>
                <a:latin typeface="Arial Black" panose="020B0A04020102020204" pitchFamily="34" charset="0"/>
              </a:defRPr>
            </a:lvl1pPr>
          </a:lstStyle>
          <a:p>
            <a:pPr marL="0" lvl="0" defTabSz="914400"/>
            <a:r>
              <a:rPr lang="ru-RU" dirty="0"/>
              <a:t>ОБРАЗЕЦ ЗАГОЛОВКА</a:t>
            </a:r>
          </a:p>
        </p:txBody>
      </p:sp>
      <p:sp>
        <p:nvSpPr>
          <p:cNvPr id="31" name="Текст 2">
            <a:extLst>
              <a:ext uri="{FF2B5EF4-FFF2-40B4-BE49-F238E27FC236}">
                <a16:creationId xmlns:a16="http://schemas.microsoft.com/office/drawing/2014/main" id="{2B0BFA9E-BDB0-415B-8B27-5B6AB1518DB8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562355" y="489910"/>
            <a:ext cx="9499375" cy="276999"/>
          </a:xfrm>
        </p:spPr>
        <p:txBody>
          <a:bodyPr vert="horz" wrap="square" lIns="0" tIns="0" rIns="0" bIns="0" rtlCol="0" anchor="ctr">
            <a:spAutoFit/>
          </a:bodyPr>
          <a:lstStyle>
            <a:lvl1pPr>
              <a:defRPr lang="ru-RU" sz="2000" b="1" dirty="0">
                <a:solidFill>
                  <a:srgbClr val="E60000"/>
                </a:solidFill>
                <a:latin typeface="Arial Black" panose="020B0A04020102020204" pitchFamily="34" charset="0"/>
                <a:ea typeface="+mj-ea"/>
                <a:cs typeface="+mj-cs"/>
              </a:defRPr>
            </a:lvl1pPr>
          </a:lstStyle>
          <a:p>
            <a:pPr marL="0" lvl="0" defTabSz="914400">
              <a:spcBef>
                <a:spcPct val="0"/>
              </a:spcBef>
              <a:buNone/>
            </a:pPr>
            <a:r>
              <a:rPr lang="ru-RU" dirty="0"/>
              <a:t>ОБРАЗЕЦ ТЕКСТА</a:t>
            </a:r>
          </a:p>
        </p:txBody>
      </p:sp>
      <p:sp>
        <p:nvSpPr>
          <p:cNvPr id="42" name="Объект 2">
            <a:extLst>
              <a:ext uri="{FF2B5EF4-FFF2-40B4-BE49-F238E27FC236}">
                <a16:creationId xmlns:a16="http://schemas.microsoft.com/office/drawing/2014/main" id="{DDA1D208-AC82-41CD-AC19-AA520B2C26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691" y="5058739"/>
            <a:ext cx="2304000" cy="1502061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600"/>
            </a:lvl1pPr>
            <a:lvl2pPr marL="391146" indent="0">
              <a:buFontTx/>
              <a:buNone/>
              <a:defRPr sz="1600"/>
            </a:lvl2pPr>
            <a:lvl3pPr marL="782292" indent="0">
              <a:buFontTx/>
              <a:buNone/>
              <a:defRPr sz="1600"/>
            </a:lvl3pPr>
            <a:lvl4pPr marL="1173438" indent="0">
              <a:buFontTx/>
              <a:buNone/>
              <a:defRPr sz="1600"/>
            </a:lvl4pPr>
            <a:lvl5pPr marL="1564584" indent="0">
              <a:buFontTx/>
              <a:buNone/>
              <a:defRPr sz="1600"/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3" name="Объект 2">
            <a:extLst>
              <a:ext uri="{FF2B5EF4-FFF2-40B4-BE49-F238E27FC236}">
                <a16:creationId xmlns:a16="http://schemas.microsoft.com/office/drawing/2014/main" id="{2CB3BD24-831A-4664-875C-E9C7FB7F8C36}"/>
              </a:ext>
            </a:extLst>
          </p:cNvPr>
          <p:cNvSpPr>
            <a:spLocks noGrp="1"/>
          </p:cNvSpPr>
          <p:nvPr>
            <p:ph idx="21"/>
          </p:nvPr>
        </p:nvSpPr>
        <p:spPr>
          <a:xfrm>
            <a:off x="3017334" y="5058739"/>
            <a:ext cx="2304000" cy="1502061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600"/>
            </a:lvl1pPr>
            <a:lvl2pPr marL="391146" indent="0">
              <a:buFontTx/>
              <a:buNone/>
              <a:defRPr sz="1600"/>
            </a:lvl2pPr>
            <a:lvl3pPr marL="782292" indent="0">
              <a:buFontTx/>
              <a:buNone/>
              <a:defRPr sz="1600"/>
            </a:lvl3pPr>
            <a:lvl4pPr marL="1173438" indent="0">
              <a:buFontTx/>
              <a:buNone/>
              <a:defRPr sz="1600"/>
            </a:lvl4pPr>
            <a:lvl5pPr marL="1564584" indent="0">
              <a:buFontTx/>
              <a:buNone/>
              <a:defRPr sz="1600"/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4" name="Объект 2">
            <a:extLst>
              <a:ext uri="{FF2B5EF4-FFF2-40B4-BE49-F238E27FC236}">
                <a16:creationId xmlns:a16="http://schemas.microsoft.com/office/drawing/2014/main" id="{F8D3A8DA-DE38-47DD-9DD4-6DEB7240F645}"/>
              </a:ext>
            </a:extLst>
          </p:cNvPr>
          <p:cNvSpPr>
            <a:spLocks noGrp="1"/>
          </p:cNvSpPr>
          <p:nvPr>
            <p:ph idx="22"/>
          </p:nvPr>
        </p:nvSpPr>
        <p:spPr>
          <a:xfrm>
            <a:off x="5388977" y="5058739"/>
            <a:ext cx="2304000" cy="1502061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600"/>
            </a:lvl1pPr>
            <a:lvl2pPr marL="391146" indent="0">
              <a:buFontTx/>
              <a:buNone/>
              <a:defRPr sz="1600"/>
            </a:lvl2pPr>
            <a:lvl3pPr marL="782292" indent="0">
              <a:buFontTx/>
              <a:buNone/>
              <a:defRPr sz="1600"/>
            </a:lvl3pPr>
            <a:lvl4pPr marL="1173438" indent="0">
              <a:buFontTx/>
              <a:buNone/>
              <a:defRPr sz="1600"/>
            </a:lvl4pPr>
            <a:lvl5pPr marL="1564584" indent="0">
              <a:buFontTx/>
              <a:buNone/>
              <a:defRPr sz="1600"/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5" name="Прямоугольник 44">
            <a:extLst>
              <a:ext uri="{FF2B5EF4-FFF2-40B4-BE49-F238E27FC236}">
                <a16:creationId xmlns:a16="http://schemas.microsoft.com/office/drawing/2014/main" id="{EE8C385B-C208-4106-8613-8BC5223A3F5C}"/>
              </a:ext>
            </a:extLst>
          </p:cNvPr>
          <p:cNvSpPr/>
          <p:nvPr userDrawn="1"/>
        </p:nvSpPr>
        <p:spPr>
          <a:xfrm>
            <a:off x="648087" y="4846672"/>
            <a:ext cx="7043531" cy="5166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ru-RU"/>
          </a:p>
        </p:txBody>
      </p:sp>
      <p:sp>
        <p:nvSpPr>
          <p:cNvPr id="52" name="Текст 2">
            <a:extLst>
              <a:ext uri="{FF2B5EF4-FFF2-40B4-BE49-F238E27FC236}">
                <a16:creationId xmlns:a16="http://schemas.microsoft.com/office/drawing/2014/main" id="{7CEAFFC1-C332-47C7-9CFE-8FE0B3FD0457}"/>
              </a:ext>
            </a:extLst>
          </p:cNvPr>
          <p:cNvSpPr>
            <a:spLocks noGrp="1"/>
          </p:cNvSpPr>
          <p:nvPr>
            <p:ph type="body" idx="23" hasCustomPrompt="1"/>
          </p:nvPr>
        </p:nvSpPr>
        <p:spPr>
          <a:xfrm>
            <a:off x="7757731" y="2484487"/>
            <a:ext cx="2304000" cy="292598"/>
          </a:xfrm>
        </p:spPr>
        <p:txBody>
          <a:bodyPr anchor="b">
            <a:normAutofit/>
          </a:bodyPr>
          <a:lstStyle>
            <a:lvl1pPr marL="0" indent="0" algn="l">
              <a:buNone/>
              <a:defRPr sz="14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91146" indent="0">
              <a:buNone/>
              <a:defRPr sz="1700" b="1"/>
            </a:lvl2pPr>
            <a:lvl3pPr marL="782292" indent="0">
              <a:buNone/>
              <a:defRPr sz="1500" b="1"/>
            </a:lvl3pPr>
            <a:lvl4pPr marL="1173438" indent="0">
              <a:buNone/>
              <a:defRPr sz="1400" b="1"/>
            </a:lvl4pPr>
            <a:lvl5pPr marL="1564584" indent="0">
              <a:buNone/>
              <a:defRPr sz="1400" b="1"/>
            </a:lvl5pPr>
            <a:lvl6pPr marL="1955730" indent="0">
              <a:buNone/>
              <a:defRPr sz="1400" b="1"/>
            </a:lvl6pPr>
            <a:lvl7pPr marL="2346876" indent="0">
              <a:buNone/>
              <a:defRPr sz="1400" b="1"/>
            </a:lvl7pPr>
            <a:lvl8pPr marL="2738022" indent="0">
              <a:buNone/>
              <a:defRPr sz="1400" b="1"/>
            </a:lvl8pPr>
            <a:lvl9pPr marL="3129168" indent="0">
              <a:buNone/>
              <a:defRPr sz="14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4" name="Объект 2">
            <a:extLst>
              <a:ext uri="{FF2B5EF4-FFF2-40B4-BE49-F238E27FC236}">
                <a16:creationId xmlns:a16="http://schemas.microsoft.com/office/drawing/2014/main" id="{BDB58731-0025-45AA-B7E6-AE93EE2F2764}"/>
              </a:ext>
            </a:extLst>
          </p:cNvPr>
          <p:cNvSpPr>
            <a:spLocks noGrp="1"/>
          </p:cNvSpPr>
          <p:nvPr>
            <p:ph idx="24"/>
          </p:nvPr>
        </p:nvSpPr>
        <p:spPr>
          <a:xfrm>
            <a:off x="7759260" y="2945191"/>
            <a:ext cx="2311011" cy="3462867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 marL="391146" indent="0">
              <a:buFontTx/>
              <a:buNone/>
              <a:defRPr sz="1600"/>
            </a:lvl2pPr>
            <a:lvl3pPr marL="782292" indent="0">
              <a:buFontTx/>
              <a:buNone/>
              <a:defRPr sz="1600"/>
            </a:lvl3pPr>
            <a:lvl4pPr marL="1173438" indent="0">
              <a:buFontTx/>
              <a:buNone/>
              <a:defRPr sz="1600"/>
            </a:lvl4pPr>
            <a:lvl5pPr marL="1564584" indent="0">
              <a:buFontTx/>
              <a:buNone/>
              <a:defRPr sz="1600"/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8" name="Объект 2">
            <a:extLst>
              <a:ext uri="{FF2B5EF4-FFF2-40B4-BE49-F238E27FC236}">
                <a16:creationId xmlns:a16="http://schemas.microsoft.com/office/drawing/2014/main" id="{E9331FB5-268A-4AC3-A50C-029CFF37D9C2}"/>
              </a:ext>
            </a:extLst>
          </p:cNvPr>
          <p:cNvSpPr>
            <a:spLocks noGrp="1"/>
          </p:cNvSpPr>
          <p:nvPr>
            <p:ph idx="25"/>
          </p:nvPr>
        </p:nvSpPr>
        <p:spPr>
          <a:xfrm>
            <a:off x="665571" y="2470407"/>
            <a:ext cx="2304000" cy="2376265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600"/>
            </a:lvl1pPr>
            <a:lvl2pPr marL="391146" indent="0">
              <a:buFontTx/>
              <a:buNone/>
              <a:defRPr sz="1600"/>
            </a:lvl2pPr>
            <a:lvl3pPr marL="782292" indent="0">
              <a:buFontTx/>
              <a:buNone/>
              <a:defRPr sz="1600"/>
            </a:lvl3pPr>
            <a:lvl4pPr marL="1173438" indent="0">
              <a:buFontTx/>
              <a:buNone/>
              <a:defRPr sz="1600"/>
            </a:lvl4pPr>
            <a:lvl5pPr marL="1564584" indent="0">
              <a:buFontTx/>
              <a:buNone/>
              <a:defRPr sz="1600"/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9" name="Объект 2">
            <a:extLst>
              <a:ext uri="{FF2B5EF4-FFF2-40B4-BE49-F238E27FC236}">
                <a16:creationId xmlns:a16="http://schemas.microsoft.com/office/drawing/2014/main" id="{073B8669-4C3C-4E00-85DA-6D255EE3B472}"/>
              </a:ext>
            </a:extLst>
          </p:cNvPr>
          <p:cNvSpPr>
            <a:spLocks noGrp="1"/>
          </p:cNvSpPr>
          <p:nvPr>
            <p:ph idx="26"/>
          </p:nvPr>
        </p:nvSpPr>
        <p:spPr>
          <a:xfrm>
            <a:off x="3037214" y="2470407"/>
            <a:ext cx="2304000" cy="2376265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600"/>
            </a:lvl1pPr>
            <a:lvl2pPr marL="391146" indent="0">
              <a:buFontTx/>
              <a:buNone/>
              <a:defRPr sz="1600"/>
            </a:lvl2pPr>
            <a:lvl3pPr marL="782292" indent="0">
              <a:buFontTx/>
              <a:buNone/>
              <a:defRPr sz="1600"/>
            </a:lvl3pPr>
            <a:lvl4pPr marL="1173438" indent="0">
              <a:buFontTx/>
              <a:buNone/>
              <a:defRPr sz="1600"/>
            </a:lvl4pPr>
            <a:lvl5pPr marL="1564584" indent="0">
              <a:buFontTx/>
              <a:buNone/>
              <a:defRPr sz="1600"/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0" name="Объект 2">
            <a:extLst>
              <a:ext uri="{FF2B5EF4-FFF2-40B4-BE49-F238E27FC236}">
                <a16:creationId xmlns:a16="http://schemas.microsoft.com/office/drawing/2014/main" id="{6D28D3A1-3506-42DA-8E0C-5D900B154BFB}"/>
              </a:ext>
            </a:extLst>
          </p:cNvPr>
          <p:cNvSpPr>
            <a:spLocks noGrp="1"/>
          </p:cNvSpPr>
          <p:nvPr>
            <p:ph idx="27"/>
          </p:nvPr>
        </p:nvSpPr>
        <p:spPr>
          <a:xfrm>
            <a:off x="5408857" y="2470407"/>
            <a:ext cx="2304000" cy="2376265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600"/>
            </a:lvl1pPr>
            <a:lvl2pPr marL="391146" indent="0">
              <a:buFontTx/>
              <a:buNone/>
              <a:defRPr sz="1600"/>
            </a:lvl2pPr>
            <a:lvl3pPr marL="782292" indent="0">
              <a:buFontTx/>
              <a:buNone/>
              <a:defRPr sz="1600"/>
            </a:lvl3pPr>
            <a:lvl4pPr marL="1173438" indent="0">
              <a:buFontTx/>
              <a:buNone/>
              <a:defRPr sz="1600"/>
            </a:lvl4pPr>
            <a:lvl5pPr marL="1564584" indent="0">
              <a:buFontTx/>
              <a:buNone/>
              <a:defRPr sz="1600"/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621439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6675" y="1237457"/>
            <a:ext cx="8020050" cy="2632440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6675" y="3971414"/>
            <a:ext cx="8020050" cy="1825554"/>
          </a:xfrm>
        </p:spPr>
        <p:txBody>
          <a:bodyPr/>
          <a:lstStyle>
            <a:lvl1pPr marL="0" indent="0" algn="ctr">
              <a:buNone/>
              <a:defRPr sz="2100"/>
            </a:lvl1pPr>
            <a:lvl2pPr marL="391146" indent="0" algn="ctr">
              <a:buNone/>
              <a:defRPr sz="1700"/>
            </a:lvl2pPr>
            <a:lvl3pPr marL="782292" indent="0" algn="ctr">
              <a:buNone/>
              <a:defRPr sz="1500"/>
            </a:lvl3pPr>
            <a:lvl4pPr marL="1173438" indent="0" algn="ctr">
              <a:buNone/>
              <a:defRPr sz="1400"/>
            </a:lvl4pPr>
            <a:lvl5pPr marL="1564584" indent="0" algn="ctr">
              <a:buNone/>
              <a:defRPr sz="1400"/>
            </a:lvl5pPr>
            <a:lvl6pPr marL="1955730" indent="0" algn="ctr">
              <a:buNone/>
              <a:defRPr sz="1400"/>
            </a:lvl6pPr>
            <a:lvl7pPr marL="2346876" indent="0" algn="ctr">
              <a:buNone/>
              <a:defRPr sz="1400"/>
            </a:lvl7pPr>
            <a:lvl8pPr marL="2738022" indent="0" algn="ctr">
              <a:buNone/>
              <a:defRPr sz="1400"/>
            </a:lvl8pPr>
            <a:lvl9pPr marL="3129168" indent="0" algn="ctr">
              <a:buNone/>
              <a:defRPr sz="14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0CA2-EE7C-4F21-BC99-1B7BC45BB5BA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95CB-C0AE-4384-84F4-5E78CCE15A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4812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0CA2-EE7C-4F21-BC99-1B7BC45BB5BA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95CB-C0AE-4384-84F4-5E78CCE15AA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2051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5265" y="280935"/>
            <a:ext cx="1512396" cy="2771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57451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5171" y="402569"/>
            <a:ext cx="9223058" cy="1461495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35171" y="2012836"/>
            <a:ext cx="9223058" cy="4797552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735171" y="7008172"/>
            <a:ext cx="2406015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B0CA2-EE7C-4F21-BC99-1B7BC45BB5BA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542189" y="7008172"/>
            <a:ext cx="3609023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552214" y="7008172"/>
            <a:ext cx="2406015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AB95CB-C0AE-4384-84F4-5E78CCE15A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8932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5" r:id="rId2"/>
    <p:sldLayoutId id="2147483719" r:id="rId3"/>
    <p:sldLayoutId id="2147483739" r:id="rId4"/>
    <p:sldLayoutId id="2147483736" r:id="rId5"/>
    <p:sldLayoutId id="2147483738" r:id="rId6"/>
    <p:sldLayoutId id="2147483737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  <p:sldLayoutId id="2147483720" r:id="rId14"/>
    <p:sldLayoutId id="2147483721" r:id="rId15"/>
    <p:sldLayoutId id="2147483722" r:id="rId16"/>
    <p:sldLayoutId id="2147483723" r:id="rId17"/>
  </p:sldLayoutIdLst>
  <p:txStyles>
    <p:titleStyle>
      <a:lvl1pPr algn="l" defTabSz="782292" rtl="0" eaLnBrk="1" latinLnBrk="0" hangingPunct="1">
        <a:lnSpc>
          <a:spcPct val="90000"/>
        </a:lnSpc>
        <a:spcBef>
          <a:spcPct val="0"/>
        </a:spcBef>
        <a:buNone/>
        <a:defRPr sz="3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5573" indent="-195573" algn="l" defTabSz="782292" rtl="0" eaLnBrk="1" latinLnBrk="0" hangingPunct="1">
        <a:lnSpc>
          <a:spcPct val="90000"/>
        </a:lnSpc>
        <a:spcBef>
          <a:spcPts val="856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86719" indent="-195573" algn="l" defTabSz="782292" rtl="0" eaLnBrk="1" latinLnBrk="0" hangingPunct="1">
        <a:lnSpc>
          <a:spcPct val="90000"/>
        </a:lnSpc>
        <a:spcBef>
          <a:spcPts val="428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77865" indent="-195573" algn="l" defTabSz="782292" rtl="0" eaLnBrk="1" latinLnBrk="0" hangingPunct="1">
        <a:lnSpc>
          <a:spcPct val="90000"/>
        </a:lnSpc>
        <a:spcBef>
          <a:spcPts val="428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011" indent="-195573" algn="l" defTabSz="782292" rtl="0" eaLnBrk="1" latinLnBrk="0" hangingPunct="1">
        <a:lnSpc>
          <a:spcPct val="90000"/>
        </a:lnSpc>
        <a:spcBef>
          <a:spcPts val="428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60157" indent="-195573" algn="l" defTabSz="782292" rtl="0" eaLnBrk="1" latinLnBrk="0" hangingPunct="1">
        <a:lnSpc>
          <a:spcPct val="90000"/>
        </a:lnSpc>
        <a:spcBef>
          <a:spcPts val="428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51303" indent="-195573" algn="l" defTabSz="782292" rtl="0" eaLnBrk="1" latinLnBrk="0" hangingPunct="1">
        <a:lnSpc>
          <a:spcPct val="90000"/>
        </a:lnSpc>
        <a:spcBef>
          <a:spcPts val="428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542449" indent="-195573" algn="l" defTabSz="782292" rtl="0" eaLnBrk="1" latinLnBrk="0" hangingPunct="1">
        <a:lnSpc>
          <a:spcPct val="90000"/>
        </a:lnSpc>
        <a:spcBef>
          <a:spcPts val="428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933595" indent="-195573" algn="l" defTabSz="782292" rtl="0" eaLnBrk="1" latinLnBrk="0" hangingPunct="1">
        <a:lnSpc>
          <a:spcPct val="90000"/>
        </a:lnSpc>
        <a:spcBef>
          <a:spcPts val="428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324741" indent="-195573" algn="l" defTabSz="782292" rtl="0" eaLnBrk="1" latinLnBrk="0" hangingPunct="1">
        <a:lnSpc>
          <a:spcPct val="90000"/>
        </a:lnSpc>
        <a:spcBef>
          <a:spcPts val="428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78229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91146" algn="l" defTabSz="78229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82292" algn="l" defTabSz="78229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73438" algn="l" defTabSz="78229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64584" algn="l" defTabSz="78229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55730" algn="l" defTabSz="78229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46876" algn="l" defTabSz="78229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738022" algn="l" defTabSz="78229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129168" algn="l" defTabSz="78229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AEBF47-2662-48D1-B238-FBEE452D28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6070" y="2912209"/>
            <a:ext cx="9679452" cy="3046367"/>
          </a:xfrm>
        </p:spPr>
        <p:txBody>
          <a:bodyPr>
            <a:normAutofit/>
          </a:bodyPr>
          <a:lstStyle/>
          <a:p>
            <a:r>
              <a:rPr lang="ru-RU" sz="2100" dirty="0" smtClean="0"/>
              <a:t>ОТЧЕТ </a:t>
            </a:r>
            <a:br>
              <a:rPr lang="ru-RU" sz="2100" dirty="0" smtClean="0"/>
            </a:br>
            <a:r>
              <a:rPr lang="ru-RU" sz="2100" dirty="0" smtClean="0"/>
              <a:t>о прохождении производственной практики </a:t>
            </a:r>
            <a:br>
              <a:rPr lang="ru-RU" sz="2100" dirty="0" smtClean="0"/>
            </a:br>
            <a:r>
              <a:rPr lang="ru-RU" sz="2100" dirty="0" smtClean="0"/>
              <a:t>(по профилю специальности)</a:t>
            </a:r>
            <a:br>
              <a:rPr lang="ru-RU" sz="2100" dirty="0" smtClean="0"/>
            </a:br>
            <a:r>
              <a:rPr lang="ru-RU" sz="2100" dirty="0" smtClean="0"/>
              <a:t> </a:t>
            </a:r>
            <a:br>
              <a:rPr lang="ru-RU" sz="2100" dirty="0" smtClean="0"/>
            </a:br>
            <a:r>
              <a:rPr lang="ru-RU" sz="1800" dirty="0" smtClean="0"/>
              <a:t>по профессиональному модулю </a:t>
            </a:r>
            <a:br>
              <a:rPr lang="ru-RU" sz="1800" dirty="0" smtClean="0"/>
            </a:br>
            <a:r>
              <a:rPr lang="ru-RU" sz="1800" dirty="0" smtClean="0"/>
              <a:t>ПМ.05 Предпринимательство в коммерции</a:t>
            </a:r>
            <a:br>
              <a:rPr lang="ru-RU" sz="1800" dirty="0" smtClean="0"/>
            </a:b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 smtClean="0"/>
              <a:t>в период с </a:t>
            </a:r>
            <a:r>
              <a:rPr lang="ru-RU" sz="1800" dirty="0" smtClean="0"/>
              <a:t>«___» ________ 20__ </a:t>
            </a:r>
            <a:r>
              <a:rPr lang="ru-RU" sz="1800" dirty="0" smtClean="0"/>
              <a:t>г. по </a:t>
            </a:r>
            <a:r>
              <a:rPr lang="ru-RU" sz="1800" dirty="0"/>
              <a:t>«___» ________ 20__ г.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Специальность 38.02.04 Коммерция (по отраслям)</a:t>
            </a:r>
            <a:endParaRPr lang="ru-RU" sz="1800" dirty="0"/>
          </a:p>
        </p:txBody>
      </p:sp>
      <p:sp>
        <p:nvSpPr>
          <p:cNvPr id="6" name="Подзаголовок 2">
            <a:extLst>
              <a:ext uri="{FF2B5EF4-FFF2-40B4-BE49-F238E27FC236}">
                <a16:creationId xmlns:a16="http://schemas.microsoft.com/office/drawing/2014/main" id="{8EC7E33D-1387-4B56-A695-F4C72A50F4EE}"/>
              </a:ext>
            </a:extLst>
          </p:cNvPr>
          <p:cNvSpPr txBox="1">
            <a:spLocks/>
          </p:cNvSpPr>
          <p:nvPr/>
        </p:nvSpPr>
        <p:spPr bwMode="auto">
          <a:xfrm>
            <a:off x="426967" y="5980906"/>
            <a:ext cx="8712968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ФИО обучающегося</a:t>
            </a:r>
            <a:r>
              <a:rPr kumimoji="0" lang="ru-RU" alt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: </a:t>
            </a:r>
            <a:r>
              <a:rPr lang="ru-RU" altLang="ru-RU" sz="2400" dirty="0" smtClean="0">
                <a:solidFill>
                  <a:srgbClr val="FF0000"/>
                </a:solidFill>
                <a:latin typeface="Calibri"/>
              </a:rPr>
              <a:t>____________________________________</a:t>
            </a:r>
            <a:endParaRPr lang="ru-RU" altLang="ru-RU" sz="2400" dirty="0">
              <a:solidFill>
                <a:srgbClr val="FF0000"/>
              </a:solidFill>
              <a:latin typeface="Calibri"/>
            </a:endParaRPr>
          </a:p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ru-RU" altLang="ru-RU" sz="2400" dirty="0">
                <a:solidFill>
                  <a:srgbClr val="FF0000"/>
                </a:solidFill>
                <a:latin typeface="Calibri"/>
              </a:rPr>
              <a:t>Группа: </a:t>
            </a:r>
            <a:r>
              <a:rPr lang="ru-RU" altLang="ru-RU" sz="2400" dirty="0" smtClean="0">
                <a:solidFill>
                  <a:srgbClr val="FF0000"/>
                </a:solidFill>
                <a:latin typeface="Calibri"/>
              </a:rPr>
              <a:t>_______________________________________________</a:t>
            </a:r>
            <a:endParaRPr lang="ru-RU" altLang="ru-RU" sz="2400" dirty="0">
              <a:solidFill>
                <a:srgbClr val="FF0000"/>
              </a:solidFill>
              <a:latin typeface="Calibri"/>
            </a:endParaRPr>
          </a:p>
          <a:p>
            <a:pPr algn="l" defTabSz="914400" eaLnBrk="1" hangingPunct="1">
              <a:lnSpc>
                <a:spcPct val="80000"/>
              </a:lnSpc>
              <a:spcBef>
                <a:spcPct val="0"/>
              </a:spcBef>
              <a:defRPr/>
            </a:pPr>
            <a:r>
              <a:rPr kumimoji="0" lang="ru-RU" alt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ФИО Руководителя:  </a:t>
            </a:r>
            <a:r>
              <a:rPr lang="ru-RU" altLang="ru-RU" sz="2000" dirty="0" smtClean="0">
                <a:solidFill>
                  <a:srgbClr val="FF0000"/>
                </a:solidFill>
              </a:rPr>
              <a:t>___________________________________________</a:t>
            </a:r>
            <a:endParaRPr lang="ru-RU" altLang="ru-RU" sz="2000" dirty="0">
              <a:solidFill>
                <a:srgbClr val="FF0000"/>
              </a:solidFill>
            </a:endParaRPr>
          </a:p>
          <a:p>
            <a:pPr lvl="0" algn="l" defTabSz="914400" eaLnBrk="1" hangingPunct="1">
              <a:lnSpc>
                <a:spcPct val="80000"/>
              </a:lnSpc>
              <a:spcBef>
                <a:spcPct val="0"/>
              </a:spcBef>
              <a:defRPr/>
            </a:pPr>
            <a:endParaRPr lang="ru-RU" altLang="ru-RU" sz="2200" u="sng" dirty="0">
              <a:solidFill>
                <a:srgbClr val="FF0000"/>
              </a:solidFill>
              <a:latin typeface="Arial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altLang="ru-RU" sz="2200" b="0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altLang="ru-RU" sz="1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altLang="ru-RU" sz="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altLang="ru-RU" sz="800" b="0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7A02C01-F3A7-4DE2-9DF2-AD08FA4829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516" y="1980431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400" b="1" dirty="0">
                <a:solidFill>
                  <a:prstClr val="white"/>
                </a:solidFill>
                <a:latin typeface="Arial" charset="0"/>
              </a:rPr>
              <a:t>НЕГОСУДАРСТВЕННОЕ ОБРАЗОВАТЕЛЬНОЕ ЧАСТНОЕ УЧРЕЖДЕНИЕ ВЫСШЕГО ОБРАЗОВАНИЯ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400" b="1" dirty="0">
                <a:solidFill>
                  <a:prstClr val="white"/>
                </a:solidFill>
                <a:latin typeface="Arial" charset="0"/>
              </a:rPr>
              <a:t>«МОСКОВСКИЙ ФИНАНСОВО-ПРОМЫШЛЕННЫЙ УНИВЕРСИТЕТ «СИНЕРГИЯ» 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400" b="1" dirty="0">
                <a:solidFill>
                  <a:prstClr val="white"/>
                </a:solidFill>
                <a:latin typeface="Arial" charset="0"/>
              </a:rPr>
              <a:t>Колледж «Синергия»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400" b="1" dirty="0" smtClean="0">
                <a:solidFill>
                  <a:prstClr val="white"/>
                </a:solidFill>
                <a:latin typeface="Arial" charset="0"/>
              </a:rPr>
              <a:t>Кафедра</a:t>
            </a:r>
            <a:r>
              <a:rPr lang="ru-RU" altLang="ru-RU" sz="1400" b="1" dirty="0">
                <a:solidFill>
                  <a:prstClr val="white"/>
                </a:solidFill>
                <a:latin typeface="Arial" charset="0"/>
              </a:rPr>
              <a:t> </a:t>
            </a:r>
            <a:r>
              <a:rPr lang="ru-RU" altLang="ru-RU" sz="1400" b="1" dirty="0" smtClean="0">
                <a:solidFill>
                  <a:prstClr val="white"/>
                </a:solidFill>
                <a:latin typeface="Arial" charset="0"/>
              </a:rPr>
              <a:t>Предпринимательства и конкуренции</a:t>
            </a:r>
            <a:endParaRPr lang="ru-RU" altLang="ru-RU" sz="1400" b="1" dirty="0">
              <a:solidFill>
                <a:prstClr val="white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7806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532673" y="637466"/>
            <a:ext cx="9687193" cy="415498"/>
          </a:xfrm>
        </p:spPr>
        <p:txBody>
          <a:bodyPr/>
          <a:lstStyle/>
          <a:p>
            <a:r>
              <a:rPr lang="ru-RU" sz="3000" dirty="0" smtClean="0"/>
              <a:t>Бизнес-план </a:t>
            </a:r>
            <a:endParaRPr lang="ru-RU" sz="3000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3"/>
          </p:nvPr>
        </p:nvSpPr>
        <p:spPr>
          <a:xfrm>
            <a:off x="394922" y="2124447"/>
            <a:ext cx="9824904" cy="421490"/>
          </a:xfrm>
        </p:spPr>
        <p:txBody>
          <a:bodyPr/>
          <a:lstStyle/>
          <a:p>
            <a:r>
              <a:rPr lang="ru-RU" dirty="0" smtClean="0">
                <a:solidFill>
                  <a:srgbClr val="E60000"/>
                </a:solidFill>
              </a:rPr>
              <a:t>Риски и страхование</a:t>
            </a:r>
            <a:endParaRPr lang="ru-RU" dirty="0">
              <a:solidFill>
                <a:srgbClr val="E60000"/>
              </a:solidFill>
            </a:endParaRPr>
          </a:p>
        </p:txBody>
      </p:sp>
      <p:sp>
        <p:nvSpPr>
          <p:cNvPr id="5" name="Текст 3"/>
          <p:cNvSpPr txBox="1">
            <a:spLocks/>
          </p:cNvSpPr>
          <p:nvPr/>
        </p:nvSpPr>
        <p:spPr>
          <a:xfrm>
            <a:off x="394922" y="3617420"/>
            <a:ext cx="9824904" cy="421490"/>
          </a:xfrm>
          <a:prstGeom prst="rect">
            <a:avLst/>
          </a:prstGeom>
        </p:spPr>
        <p:txBody>
          <a:bodyPr vert="horz" lIns="104306" tIns="52153" rIns="104306" bIns="52153" rtlCol="0" anchor="b">
            <a:normAutofit/>
          </a:bodyPr>
          <a:lstStyle>
            <a:lvl1pPr marL="87313" indent="0" algn="l" defTabSz="782292" rtl="0" eaLnBrk="1" latinLnBrk="0" hangingPunct="1">
              <a:lnSpc>
                <a:spcPct val="90000"/>
              </a:lnSpc>
              <a:spcBef>
                <a:spcPts val="856"/>
              </a:spcBef>
              <a:buFont typeface="Arial" panose="020B0604020202020204" pitchFamily="34" charset="0"/>
              <a:buNone/>
              <a:defRPr sz="1800" b="1" kern="120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91146" indent="0" algn="l" defTabSz="782292" rtl="0" eaLnBrk="1" latinLnBrk="0" hangingPunct="1">
              <a:lnSpc>
                <a:spcPct val="90000"/>
              </a:lnSpc>
              <a:spcBef>
                <a:spcPts val="428"/>
              </a:spcBef>
              <a:buFont typeface="Arial" panose="020B0604020202020204" pitchFamily="34" charset="0"/>
              <a:buNone/>
              <a:defRPr sz="17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82292" indent="0" algn="l" defTabSz="782292" rtl="0" eaLnBrk="1" latinLnBrk="0" hangingPunct="1">
              <a:lnSpc>
                <a:spcPct val="90000"/>
              </a:lnSpc>
              <a:spcBef>
                <a:spcPts val="428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73438" indent="0" algn="l" defTabSz="782292" rtl="0" eaLnBrk="1" latinLnBrk="0" hangingPunct="1">
              <a:lnSpc>
                <a:spcPct val="90000"/>
              </a:lnSpc>
              <a:spcBef>
                <a:spcPts val="428"/>
              </a:spcBef>
              <a:buFont typeface="Arial" panose="020B0604020202020204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64584" indent="0" algn="l" defTabSz="782292" rtl="0" eaLnBrk="1" latinLnBrk="0" hangingPunct="1">
              <a:lnSpc>
                <a:spcPct val="90000"/>
              </a:lnSpc>
              <a:spcBef>
                <a:spcPts val="428"/>
              </a:spcBef>
              <a:buFont typeface="Arial" panose="020B0604020202020204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55730" indent="0" algn="l" defTabSz="782292" rtl="0" eaLnBrk="1" latinLnBrk="0" hangingPunct="1">
              <a:lnSpc>
                <a:spcPct val="90000"/>
              </a:lnSpc>
              <a:spcBef>
                <a:spcPts val="428"/>
              </a:spcBef>
              <a:buFont typeface="Arial" panose="020B0604020202020204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46876" indent="0" algn="l" defTabSz="782292" rtl="0" eaLnBrk="1" latinLnBrk="0" hangingPunct="1">
              <a:lnSpc>
                <a:spcPct val="90000"/>
              </a:lnSpc>
              <a:spcBef>
                <a:spcPts val="428"/>
              </a:spcBef>
              <a:buFont typeface="Arial" panose="020B0604020202020204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38022" indent="0" algn="l" defTabSz="782292" rtl="0" eaLnBrk="1" latinLnBrk="0" hangingPunct="1">
              <a:lnSpc>
                <a:spcPct val="90000"/>
              </a:lnSpc>
              <a:spcBef>
                <a:spcPts val="428"/>
              </a:spcBef>
              <a:buFont typeface="Arial" panose="020B0604020202020204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29168" indent="0" algn="l" defTabSz="782292" rtl="0" eaLnBrk="1" latinLnBrk="0" hangingPunct="1">
              <a:lnSpc>
                <a:spcPct val="90000"/>
              </a:lnSpc>
              <a:spcBef>
                <a:spcPts val="428"/>
              </a:spcBef>
              <a:buFont typeface="Arial" panose="020B0604020202020204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rgbClr val="E60000"/>
                </a:solidFill>
              </a:rPr>
              <a:t>Источники финансирования</a:t>
            </a:r>
            <a:endParaRPr lang="ru-RU" dirty="0">
              <a:solidFill>
                <a:srgbClr val="E6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84529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19AA99-22D7-45B3-8069-6E1FEDD93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2673" y="429717"/>
            <a:ext cx="9687193" cy="830997"/>
          </a:xfrm>
        </p:spPr>
        <p:txBody>
          <a:bodyPr/>
          <a:lstStyle/>
          <a:p>
            <a:r>
              <a:rPr lang="ru-RU" sz="3000" dirty="0" smtClean="0"/>
              <a:t>Рекомендации по совершенствованию деятельности рассматриваемого </a:t>
            </a:r>
            <a:r>
              <a:rPr lang="ru-RU" sz="3000" dirty="0" err="1" smtClean="0"/>
              <a:t>стартапа</a:t>
            </a:r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val="23117109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19AA99-22D7-45B3-8069-6E1FEDD93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2673" y="637466"/>
            <a:ext cx="9687193" cy="415498"/>
          </a:xfrm>
        </p:spPr>
        <p:txBody>
          <a:bodyPr/>
          <a:lstStyle/>
          <a:p>
            <a:r>
              <a:rPr lang="ru-RU" sz="3000" dirty="0" smtClean="0"/>
              <a:t>Обоснование предложенных рекомендаций </a:t>
            </a:r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val="7618674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19AA99-22D7-45B3-8069-6E1FEDD93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2673" y="429717"/>
            <a:ext cx="9687193" cy="830997"/>
          </a:xfrm>
        </p:spPr>
        <p:txBody>
          <a:bodyPr/>
          <a:lstStyle/>
          <a:p>
            <a:r>
              <a:rPr lang="ru-RU" sz="3000" dirty="0" smtClean="0"/>
              <a:t>План внедрения предложенных рекомендаций</a:t>
            </a:r>
            <a:endParaRPr lang="ru-RU" sz="3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65008" y="2124447"/>
            <a:ext cx="9654858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i="1" dirty="0"/>
              <a:t>В данном разделе необходимо указать план для каждой из предложенных  рекомендаций с обязательным указанием сроков и средств, необходимых для реализации. </a:t>
            </a:r>
          </a:p>
        </p:txBody>
      </p:sp>
    </p:spTree>
    <p:extLst>
      <p:ext uri="{BB962C8B-B14F-4D97-AF65-F5344CB8AC3E}">
        <p14:creationId xmlns:p14="http://schemas.microsoft.com/office/powerpoint/2010/main" val="7279455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19AA99-22D7-45B3-8069-6E1FEDD93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2673" y="221968"/>
            <a:ext cx="9687193" cy="1246495"/>
          </a:xfrm>
        </p:spPr>
        <p:txBody>
          <a:bodyPr/>
          <a:lstStyle/>
          <a:p>
            <a:r>
              <a:rPr lang="ru-RU" sz="3000" dirty="0" smtClean="0"/>
              <a:t>Описание результатов, которые будут достигнуты по </a:t>
            </a:r>
            <a:r>
              <a:rPr lang="ru-RU" sz="3000" dirty="0" smtClean="0"/>
              <a:t>итогам </a:t>
            </a:r>
            <a:r>
              <a:rPr lang="ru-RU" sz="3000" dirty="0" smtClean="0"/>
              <a:t>внедрения рекомендаций </a:t>
            </a:r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val="31456486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19AA99-22D7-45B3-8069-6E1FEDD93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2673" y="637466"/>
            <a:ext cx="9687193" cy="415498"/>
          </a:xfrm>
        </p:spPr>
        <p:txBody>
          <a:bodyPr/>
          <a:lstStyle/>
          <a:p>
            <a:r>
              <a:rPr lang="en-US" sz="3000" dirty="0" smtClean="0"/>
              <a:t>SWOT – </a:t>
            </a:r>
            <a:r>
              <a:rPr lang="ru-RU" sz="3000" dirty="0" smtClean="0"/>
              <a:t>анализ (исследуемого </a:t>
            </a:r>
            <a:r>
              <a:rPr lang="ru-RU" sz="3000" dirty="0" err="1" smtClean="0"/>
              <a:t>стартапа</a:t>
            </a:r>
            <a:r>
              <a:rPr lang="ru-RU" sz="3000" dirty="0" smtClean="0"/>
              <a:t>) </a:t>
            </a:r>
            <a:endParaRPr lang="ru-RU" sz="30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8199049"/>
              </p:ext>
            </p:extLst>
          </p:nvPr>
        </p:nvGraphicFramePr>
        <p:xfrm>
          <a:off x="594172" y="1820624"/>
          <a:ext cx="9625694" cy="47784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128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12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1746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Сильные</a:t>
                      </a:r>
                      <a:r>
                        <a:rPr lang="ru-RU" sz="2800" b="1" baseline="0" dirty="0" smtClean="0"/>
                        <a:t> стороны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Слабые стороны </a:t>
                      </a:r>
                      <a:endParaRPr lang="ru-RU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91182">
                <a:tc>
                  <a:txBody>
                    <a:bodyPr/>
                    <a:lstStyle/>
                    <a:p>
                      <a:pPr algn="ctr"/>
                      <a:endParaRPr lang="ru-RU" sz="2800" b="1" dirty="0" smtClean="0"/>
                    </a:p>
                    <a:p>
                      <a:pPr algn="ctr"/>
                      <a:endParaRPr lang="ru-RU" sz="2800" b="1" dirty="0" smtClean="0"/>
                    </a:p>
                    <a:p>
                      <a:pPr algn="ctr"/>
                      <a:endParaRPr lang="ru-RU" sz="2800" b="1" dirty="0" smtClean="0"/>
                    </a:p>
                    <a:p>
                      <a:pPr algn="ctr"/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7884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Возможности 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Угрозы </a:t>
                      </a:r>
                      <a:endParaRPr lang="ru-RU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5839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65213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532673" y="556034"/>
            <a:ext cx="9687193" cy="578363"/>
          </a:xfrm>
        </p:spPr>
        <p:txBody>
          <a:bodyPr/>
          <a:lstStyle/>
          <a:p>
            <a:r>
              <a:rPr lang="ru-RU" dirty="0" smtClean="0"/>
              <a:t>Заключение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8730" y="2052439"/>
            <a:ext cx="9272465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/>
              <a:t>Необходимо сделать краткий вывод о результатах прохождения </a:t>
            </a:r>
            <a:r>
              <a:rPr lang="ru-RU" i="1" dirty="0"/>
              <a:t>практики (по всем слайдам</a:t>
            </a:r>
            <a:r>
              <a:rPr lang="ru-RU" i="1" dirty="0" smtClean="0"/>
              <a:t>).</a:t>
            </a:r>
            <a:endParaRPr lang="ru-RU" i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1068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532673" y="637466"/>
            <a:ext cx="9687193" cy="415498"/>
          </a:xfrm>
        </p:spPr>
        <p:txBody>
          <a:bodyPr/>
          <a:lstStyle/>
          <a:p>
            <a:r>
              <a:rPr lang="ru-RU" sz="3000" dirty="0" smtClean="0"/>
              <a:t>Содержание</a:t>
            </a:r>
            <a:endParaRPr lang="ru-RU" sz="3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4963" y="1836415"/>
            <a:ext cx="9824904" cy="4752528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300" b="1" dirty="0">
                <a:cs typeface="Arial"/>
              </a:rPr>
              <a:t>I. </a:t>
            </a:r>
            <a:r>
              <a:rPr lang="ru-RU" sz="2300" b="1" dirty="0">
                <a:cs typeface="Arial"/>
              </a:rPr>
              <a:t>Изучение ключевых этапов разработки </a:t>
            </a:r>
            <a:r>
              <a:rPr lang="ru-RU" sz="2300" b="1" dirty="0" smtClean="0">
                <a:cs typeface="Arial"/>
              </a:rPr>
              <a:t>бизнес-единиц</a:t>
            </a:r>
            <a:endParaRPr lang="en-US" sz="2300" b="1" dirty="0">
              <a:cs typeface="Arial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300" dirty="0">
                <a:cs typeface="Arial"/>
              </a:rPr>
              <a:t>1</a:t>
            </a:r>
            <a:r>
              <a:rPr lang="ru-RU" sz="2300" dirty="0">
                <a:cs typeface="Arial"/>
              </a:rPr>
              <a:t>.1. Основные этапы и структура </a:t>
            </a:r>
            <a:r>
              <a:rPr lang="ru-RU" sz="2300" dirty="0" smtClean="0">
                <a:cs typeface="Arial"/>
              </a:rPr>
              <a:t>бизнес-плана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300" b="1" dirty="0" smtClean="0">
                <a:cs typeface="Arial"/>
              </a:rPr>
              <a:t>II</a:t>
            </a:r>
            <a:r>
              <a:rPr lang="en-US" sz="2300" b="1" dirty="0">
                <a:cs typeface="Arial"/>
              </a:rPr>
              <a:t>. </a:t>
            </a:r>
            <a:r>
              <a:rPr lang="ru-RU" sz="2300" b="1" dirty="0" err="1" smtClean="0">
                <a:cs typeface="Arial"/>
              </a:rPr>
              <a:t>Исследовательско</a:t>
            </a:r>
            <a:r>
              <a:rPr lang="ru-RU" sz="2300" b="1" dirty="0" smtClean="0">
                <a:cs typeface="Arial"/>
              </a:rPr>
              <a:t> - аналитическая </a:t>
            </a:r>
            <a:r>
              <a:rPr lang="ru-RU" sz="2300" b="1" dirty="0">
                <a:cs typeface="Arial"/>
              </a:rPr>
              <a:t>часть</a:t>
            </a:r>
            <a:r>
              <a:rPr lang="en-US" sz="2300" b="1" dirty="0">
                <a:cs typeface="Arial"/>
              </a:rPr>
              <a:t>. </a:t>
            </a:r>
            <a:r>
              <a:rPr lang="ru-RU" sz="2300" b="1" dirty="0">
                <a:cs typeface="Arial"/>
              </a:rPr>
              <a:t>Сбор информации об объекте практики и анализ источников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300" dirty="0" smtClean="0">
                <a:cs typeface="Arial"/>
              </a:rPr>
              <a:t>2.1. Определение конкурентоспособной бизнес-идеи для целей разработки бизнес-плана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300" dirty="0" smtClean="0">
                <a:cs typeface="Arial"/>
              </a:rPr>
              <a:t>2.2. Анализ </a:t>
            </a:r>
            <a:r>
              <a:rPr lang="ru-RU" sz="2300" dirty="0">
                <a:cs typeface="Arial"/>
              </a:rPr>
              <a:t>ключевых этапов создания собственного </a:t>
            </a:r>
            <a:r>
              <a:rPr lang="ru-RU" sz="2300" dirty="0" err="1">
                <a:cs typeface="Arial"/>
              </a:rPr>
              <a:t>стартапа</a:t>
            </a:r>
            <a:r>
              <a:rPr lang="ru-RU" sz="2300" dirty="0">
                <a:cs typeface="Arial"/>
              </a:rPr>
              <a:t> или исследования стороннего </a:t>
            </a:r>
            <a:r>
              <a:rPr lang="ru-RU" sz="2300" dirty="0" smtClean="0">
                <a:cs typeface="Arial"/>
              </a:rPr>
              <a:t>предпринимательского опыта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300" b="1" dirty="0" smtClean="0">
                <a:cs typeface="Arial"/>
              </a:rPr>
              <a:t>III</a:t>
            </a:r>
            <a:r>
              <a:rPr lang="ru-RU" sz="2300" b="1" dirty="0" smtClean="0">
                <a:cs typeface="Arial"/>
              </a:rPr>
              <a:t>. Проектно-экспериментальная часть. </a:t>
            </a:r>
            <a:r>
              <a:rPr lang="ru-RU" sz="2300" b="1" dirty="0" smtClean="0"/>
              <a:t>Приобретение </a:t>
            </a:r>
            <a:r>
              <a:rPr lang="ru-RU" sz="2300" b="1" dirty="0"/>
              <a:t>необходимых умений и практического опыта работы по специальности в рамках освоения вида деятельности ВД 5. Предпринимательство в </a:t>
            </a:r>
            <a:r>
              <a:rPr lang="ru-RU" sz="2300" b="1" dirty="0" smtClean="0"/>
              <a:t>коммерции</a:t>
            </a:r>
            <a:endParaRPr lang="en-US" sz="2300" b="1" dirty="0" smtClean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300" dirty="0" smtClean="0">
                <a:cs typeface="Arial"/>
              </a:rPr>
              <a:t>3.1.</a:t>
            </a:r>
            <a:r>
              <a:rPr lang="ru-RU" sz="2300" dirty="0">
                <a:cs typeface="Arial"/>
              </a:rPr>
              <a:t> </a:t>
            </a:r>
            <a:r>
              <a:rPr lang="ru-RU" sz="2300" dirty="0"/>
              <a:t>Разработка бизнес-плана для конкурентоспособной </a:t>
            </a:r>
            <a:r>
              <a:rPr lang="ru-RU" sz="2300" dirty="0" smtClean="0"/>
              <a:t>бизнес-идеи</a:t>
            </a:r>
            <a:r>
              <a:rPr lang="ru-RU" sz="2300" dirty="0" smtClean="0">
                <a:cs typeface="Arial"/>
              </a:rPr>
              <a:t> 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300" dirty="0" smtClean="0"/>
              <a:t>3.2. Разработка </a:t>
            </a:r>
            <a:r>
              <a:rPr lang="ru-RU" sz="2300" dirty="0"/>
              <a:t>рекомендаций по совершенствованию деятельности </a:t>
            </a:r>
            <a:r>
              <a:rPr lang="ru-RU" sz="2300" dirty="0" err="1"/>
              <a:t>стартапа</a:t>
            </a:r>
            <a:r>
              <a:rPr lang="ru-RU" sz="2300" dirty="0"/>
              <a:t> собственного бизнес-проекта или стороннего исследуемого </a:t>
            </a:r>
            <a:r>
              <a:rPr lang="ru-RU" sz="2300" dirty="0" err="1" smtClean="0"/>
              <a:t>стартапа</a:t>
            </a:r>
            <a:endParaRPr lang="ru-RU" sz="2300" dirty="0" smtClean="0">
              <a:cs typeface="Arial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300" b="1" dirty="0" smtClean="0">
                <a:cs typeface="Arial"/>
              </a:rPr>
              <a:t>IV</a:t>
            </a:r>
            <a:r>
              <a:rPr lang="ru-RU" sz="2300" b="1" dirty="0" smtClean="0">
                <a:cs typeface="Arial"/>
              </a:rPr>
              <a:t>. Заключение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9665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19AA99-22D7-45B3-8069-6E1FEDD93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2673" y="221968"/>
            <a:ext cx="9206515" cy="1246495"/>
          </a:xfrm>
        </p:spPr>
        <p:txBody>
          <a:bodyPr/>
          <a:lstStyle/>
          <a:p>
            <a:r>
              <a:rPr lang="ru-RU" sz="3000" dirty="0" smtClean="0"/>
              <a:t>Характеристика </a:t>
            </a:r>
            <a:r>
              <a:rPr lang="ru-RU" sz="3000" dirty="0"/>
              <a:t>к</a:t>
            </a:r>
            <a:r>
              <a:rPr lang="ru-RU" sz="3000" dirty="0" smtClean="0"/>
              <a:t>онкурентоспособной бизнес</a:t>
            </a:r>
            <a:r>
              <a:rPr lang="en-US" sz="3000" dirty="0"/>
              <a:t>-</a:t>
            </a:r>
            <a:r>
              <a:rPr lang="ru-RU" sz="3000" dirty="0" smtClean="0"/>
              <a:t>идеи и </a:t>
            </a:r>
            <a:r>
              <a:rPr lang="ru-RU" sz="3000" dirty="0" err="1" smtClean="0"/>
              <a:t>стартапа</a:t>
            </a:r>
            <a:r>
              <a:rPr lang="ru-RU" sz="3000" dirty="0" smtClean="0"/>
              <a:t>, </a:t>
            </a:r>
            <a:r>
              <a:rPr lang="ru-RU" sz="3000" dirty="0" smtClean="0"/>
              <a:t>созданного на её основе </a:t>
            </a:r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val="3089863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532673" y="637466"/>
            <a:ext cx="9687193" cy="415498"/>
          </a:xfrm>
        </p:spPr>
        <p:txBody>
          <a:bodyPr/>
          <a:lstStyle/>
          <a:p>
            <a:r>
              <a:rPr lang="ru-RU" sz="3000" dirty="0" smtClean="0"/>
              <a:t>Бизнес-план </a:t>
            </a:r>
            <a:endParaRPr lang="ru-RU" sz="3000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3"/>
          </p:nvPr>
        </p:nvSpPr>
        <p:spPr>
          <a:xfrm>
            <a:off x="365166" y="1813649"/>
            <a:ext cx="9824904" cy="421490"/>
          </a:xfrm>
        </p:spPr>
        <p:txBody>
          <a:bodyPr/>
          <a:lstStyle/>
          <a:p>
            <a:r>
              <a:rPr lang="ru-RU" dirty="0" smtClean="0">
                <a:solidFill>
                  <a:srgbClr val="E60000"/>
                </a:solidFill>
              </a:rPr>
              <a:t>Описание </a:t>
            </a:r>
            <a:r>
              <a:rPr lang="ru-RU" dirty="0" smtClean="0">
                <a:solidFill>
                  <a:srgbClr val="E60000"/>
                </a:solidFill>
              </a:rPr>
              <a:t>продукта или услуги</a:t>
            </a:r>
            <a:endParaRPr lang="ru-RU" dirty="0">
              <a:solidFill>
                <a:srgbClr val="E60000"/>
              </a:solidFill>
            </a:endParaRPr>
          </a:p>
        </p:txBody>
      </p:sp>
      <p:sp>
        <p:nvSpPr>
          <p:cNvPr id="14" name="Текст 3"/>
          <p:cNvSpPr txBox="1">
            <a:spLocks/>
          </p:cNvSpPr>
          <p:nvPr/>
        </p:nvSpPr>
        <p:spPr>
          <a:xfrm>
            <a:off x="365166" y="3420591"/>
            <a:ext cx="9824904" cy="421490"/>
          </a:xfrm>
          <a:prstGeom prst="rect">
            <a:avLst/>
          </a:prstGeom>
        </p:spPr>
        <p:txBody>
          <a:bodyPr vert="horz" lIns="104306" tIns="52153" rIns="104306" bIns="52153" rtlCol="0" anchor="b">
            <a:normAutofit/>
          </a:bodyPr>
          <a:lstStyle>
            <a:lvl1pPr marL="87313" indent="0" algn="l" defTabSz="782292" rtl="0" eaLnBrk="1" latinLnBrk="0" hangingPunct="1">
              <a:lnSpc>
                <a:spcPct val="90000"/>
              </a:lnSpc>
              <a:spcBef>
                <a:spcPts val="856"/>
              </a:spcBef>
              <a:buFont typeface="Arial" panose="020B0604020202020204" pitchFamily="34" charset="0"/>
              <a:buNone/>
              <a:defRPr sz="1800" b="1" kern="120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91146" indent="0" algn="l" defTabSz="782292" rtl="0" eaLnBrk="1" latinLnBrk="0" hangingPunct="1">
              <a:lnSpc>
                <a:spcPct val="90000"/>
              </a:lnSpc>
              <a:spcBef>
                <a:spcPts val="428"/>
              </a:spcBef>
              <a:buFont typeface="Arial" panose="020B0604020202020204" pitchFamily="34" charset="0"/>
              <a:buNone/>
              <a:defRPr sz="17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82292" indent="0" algn="l" defTabSz="782292" rtl="0" eaLnBrk="1" latinLnBrk="0" hangingPunct="1">
              <a:lnSpc>
                <a:spcPct val="90000"/>
              </a:lnSpc>
              <a:spcBef>
                <a:spcPts val="428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73438" indent="0" algn="l" defTabSz="782292" rtl="0" eaLnBrk="1" latinLnBrk="0" hangingPunct="1">
              <a:lnSpc>
                <a:spcPct val="90000"/>
              </a:lnSpc>
              <a:spcBef>
                <a:spcPts val="428"/>
              </a:spcBef>
              <a:buFont typeface="Arial" panose="020B0604020202020204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64584" indent="0" algn="l" defTabSz="782292" rtl="0" eaLnBrk="1" latinLnBrk="0" hangingPunct="1">
              <a:lnSpc>
                <a:spcPct val="90000"/>
              </a:lnSpc>
              <a:spcBef>
                <a:spcPts val="428"/>
              </a:spcBef>
              <a:buFont typeface="Arial" panose="020B0604020202020204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55730" indent="0" algn="l" defTabSz="782292" rtl="0" eaLnBrk="1" latinLnBrk="0" hangingPunct="1">
              <a:lnSpc>
                <a:spcPct val="90000"/>
              </a:lnSpc>
              <a:spcBef>
                <a:spcPts val="428"/>
              </a:spcBef>
              <a:buFont typeface="Arial" panose="020B0604020202020204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46876" indent="0" algn="l" defTabSz="782292" rtl="0" eaLnBrk="1" latinLnBrk="0" hangingPunct="1">
              <a:lnSpc>
                <a:spcPct val="90000"/>
              </a:lnSpc>
              <a:spcBef>
                <a:spcPts val="428"/>
              </a:spcBef>
              <a:buFont typeface="Arial" panose="020B0604020202020204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38022" indent="0" algn="l" defTabSz="782292" rtl="0" eaLnBrk="1" latinLnBrk="0" hangingPunct="1">
              <a:lnSpc>
                <a:spcPct val="90000"/>
              </a:lnSpc>
              <a:spcBef>
                <a:spcPts val="428"/>
              </a:spcBef>
              <a:buFont typeface="Arial" panose="020B0604020202020204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29168" indent="0" algn="l" defTabSz="782292" rtl="0" eaLnBrk="1" latinLnBrk="0" hangingPunct="1">
              <a:lnSpc>
                <a:spcPct val="90000"/>
              </a:lnSpc>
              <a:spcBef>
                <a:spcPts val="428"/>
              </a:spcBef>
              <a:buFont typeface="Arial" panose="020B0604020202020204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>
                <a:solidFill>
                  <a:srgbClr val="E60000"/>
                </a:solidFill>
              </a:rPr>
              <a:t>Описание целевой аудитории</a:t>
            </a:r>
            <a:endParaRPr lang="ru-RU" dirty="0">
              <a:solidFill>
                <a:srgbClr val="E60000"/>
              </a:solidFill>
            </a:endParaRPr>
          </a:p>
        </p:txBody>
      </p:sp>
      <p:sp>
        <p:nvSpPr>
          <p:cNvPr id="15" name="Текст 3"/>
          <p:cNvSpPr txBox="1">
            <a:spLocks/>
          </p:cNvSpPr>
          <p:nvPr/>
        </p:nvSpPr>
        <p:spPr>
          <a:xfrm>
            <a:off x="363477" y="5029052"/>
            <a:ext cx="9824904" cy="421490"/>
          </a:xfrm>
          <a:prstGeom prst="rect">
            <a:avLst/>
          </a:prstGeom>
        </p:spPr>
        <p:txBody>
          <a:bodyPr vert="horz" lIns="104306" tIns="52153" rIns="104306" bIns="52153" rtlCol="0" anchor="b">
            <a:normAutofit/>
          </a:bodyPr>
          <a:lstStyle>
            <a:lvl1pPr marL="87313" indent="0" algn="l" defTabSz="782292" rtl="0" eaLnBrk="1" latinLnBrk="0" hangingPunct="1">
              <a:lnSpc>
                <a:spcPct val="90000"/>
              </a:lnSpc>
              <a:spcBef>
                <a:spcPts val="856"/>
              </a:spcBef>
              <a:buFont typeface="Arial" panose="020B0604020202020204" pitchFamily="34" charset="0"/>
              <a:buNone/>
              <a:defRPr sz="1800" b="1" kern="120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91146" indent="0" algn="l" defTabSz="782292" rtl="0" eaLnBrk="1" latinLnBrk="0" hangingPunct="1">
              <a:lnSpc>
                <a:spcPct val="90000"/>
              </a:lnSpc>
              <a:spcBef>
                <a:spcPts val="428"/>
              </a:spcBef>
              <a:buFont typeface="Arial" panose="020B0604020202020204" pitchFamily="34" charset="0"/>
              <a:buNone/>
              <a:defRPr sz="17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82292" indent="0" algn="l" defTabSz="782292" rtl="0" eaLnBrk="1" latinLnBrk="0" hangingPunct="1">
              <a:lnSpc>
                <a:spcPct val="90000"/>
              </a:lnSpc>
              <a:spcBef>
                <a:spcPts val="428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73438" indent="0" algn="l" defTabSz="782292" rtl="0" eaLnBrk="1" latinLnBrk="0" hangingPunct="1">
              <a:lnSpc>
                <a:spcPct val="90000"/>
              </a:lnSpc>
              <a:spcBef>
                <a:spcPts val="428"/>
              </a:spcBef>
              <a:buFont typeface="Arial" panose="020B0604020202020204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64584" indent="0" algn="l" defTabSz="782292" rtl="0" eaLnBrk="1" latinLnBrk="0" hangingPunct="1">
              <a:lnSpc>
                <a:spcPct val="90000"/>
              </a:lnSpc>
              <a:spcBef>
                <a:spcPts val="428"/>
              </a:spcBef>
              <a:buFont typeface="Arial" panose="020B0604020202020204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55730" indent="0" algn="l" defTabSz="782292" rtl="0" eaLnBrk="1" latinLnBrk="0" hangingPunct="1">
              <a:lnSpc>
                <a:spcPct val="90000"/>
              </a:lnSpc>
              <a:spcBef>
                <a:spcPts val="428"/>
              </a:spcBef>
              <a:buFont typeface="Arial" panose="020B0604020202020204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46876" indent="0" algn="l" defTabSz="782292" rtl="0" eaLnBrk="1" latinLnBrk="0" hangingPunct="1">
              <a:lnSpc>
                <a:spcPct val="90000"/>
              </a:lnSpc>
              <a:spcBef>
                <a:spcPts val="428"/>
              </a:spcBef>
              <a:buFont typeface="Arial" panose="020B0604020202020204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38022" indent="0" algn="l" defTabSz="782292" rtl="0" eaLnBrk="1" latinLnBrk="0" hangingPunct="1">
              <a:lnSpc>
                <a:spcPct val="90000"/>
              </a:lnSpc>
              <a:spcBef>
                <a:spcPts val="428"/>
              </a:spcBef>
              <a:buFont typeface="Arial" panose="020B0604020202020204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29168" indent="0" algn="l" defTabSz="782292" rtl="0" eaLnBrk="1" latinLnBrk="0" hangingPunct="1">
              <a:lnSpc>
                <a:spcPct val="90000"/>
              </a:lnSpc>
              <a:spcBef>
                <a:spcPts val="428"/>
              </a:spcBef>
              <a:buFont typeface="Arial" panose="020B0604020202020204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>
                <a:solidFill>
                  <a:srgbClr val="E60000"/>
                </a:solidFill>
              </a:rPr>
              <a:t>Оценка рынков сбыта</a:t>
            </a:r>
            <a:endParaRPr lang="ru-RU" dirty="0">
              <a:solidFill>
                <a:srgbClr val="E6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8452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532673" y="637466"/>
            <a:ext cx="9687193" cy="415498"/>
          </a:xfrm>
        </p:spPr>
        <p:txBody>
          <a:bodyPr/>
          <a:lstStyle/>
          <a:p>
            <a:r>
              <a:rPr lang="ru-RU" sz="3000" dirty="0" smtClean="0"/>
              <a:t>Бизнес-план </a:t>
            </a:r>
            <a:endParaRPr lang="ru-RU" sz="3000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3"/>
          </p:nvPr>
        </p:nvSpPr>
        <p:spPr>
          <a:xfrm>
            <a:off x="364188" y="1908423"/>
            <a:ext cx="9824904" cy="421490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E60000"/>
                </a:solidFill>
              </a:rPr>
              <a:t>Анализ и оценка конкурентов</a:t>
            </a:r>
            <a:endParaRPr lang="ru-RU" dirty="0">
              <a:solidFill>
                <a:srgbClr val="E6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8452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532673" y="637466"/>
            <a:ext cx="9687193" cy="415498"/>
          </a:xfrm>
        </p:spPr>
        <p:txBody>
          <a:bodyPr/>
          <a:lstStyle/>
          <a:p>
            <a:r>
              <a:rPr lang="ru-RU" sz="3000" dirty="0" smtClean="0"/>
              <a:t>Бизнес-план </a:t>
            </a:r>
            <a:endParaRPr lang="ru-RU" sz="3000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3"/>
          </p:nvPr>
        </p:nvSpPr>
        <p:spPr>
          <a:xfrm>
            <a:off x="394962" y="1908423"/>
            <a:ext cx="9824904" cy="421490"/>
          </a:xfrm>
        </p:spPr>
        <p:txBody>
          <a:bodyPr/>
          <a:lstStyle/>
          <a:p>
            <a:r>
              <a:rPr lang="ru-RU" dirty="0" smtClean="0">
                <a:solidFill>
                  <a:srgbClr val="E60000"/>
                </a:solidFill>
              </a:rPr>
              <a:t>Маркетинг</a:t>
            </a:r>
            <a:endParaRPr lang="ru-RU" dirty="0">
              <a:solidFill>
                <a:srgbClr val="E6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8452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532673" y="637466"/>
            <a:ext cx="9687193" cy="415498"/>
          </a:xfrm>
        </p:spPr>
        <p:txBody>
          <a:bodyPr/>
          <a:lstStyle/>
          <a:p>
            <a:r>
              <a:rPr lang="ru-RU" sz="3000" dirty="0" smtClean="0"/>
              <a:t>Бизнес-план </a:t>
            </a:r>
            <a:endParaRPr lang="ru-RU" sz="3000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E60000"/>
                </a:solidFill>
              </a:rPr>
              <a:t>План производства</a:t>
            </a:r>
            <a:endParaRPr lang="ru-RU" dirty="0">
              <a:solidFill>
                <a:srgbClr val="E6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84529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532673" y="637466"/>
            <a:ext cx="9687193" cy="415498"/>
          </a:xfrm>
        </p:spPr>
        <p:txBody>
          <a:bodyPr/>
          <a:lstStyle/>
          <a:p>
            <a:r>
              <a:rPr lang="ru-RU" sz="3000" dirty="0" smtClean="0"/>
              <a:t>Бизнес-план </a:t>
            </a:r>
            <a:endParaRPr lang="ru-RU" sz="3000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E60000"/>
                </a:solidFill>
              </a:rPr>
              <a:t>Организационный план</a:t>
            </a:r>
            <a:endParaRPr lang="ru-RU" dirty="0">
              <a:solidFill>
                <a:srgbClr val="E6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84529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532673" y="637466"/>
            <a:ext cx="9687193" cy="415498"/>
          </a:xfrm>
        </p:spPr>
        <p:txBody>
          <a:bodyPr/>
          <a:lstStyle/>
          <a:p>
            <a:r>
              <a:rPr lang="ru-RU" sz="3000" dirty="0" smtClean="0"/>
              <a:t>Бизнес-план </a:t>
            </a:r>
            <a:endParaRPr lang="ru-RU" sz="3000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E60000"/>
                </a:solidFill>
              </a:rPr>
              <a:t>Финансовый план </a:t>
            </a:r>
            <a:endParaRPr lang="ru-RU" dirty="0">
              <a:solidFill>
                <a:srgbClr val="E6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845295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презентация_шаблончик A4 (1)" id="{CECEB147-F7F0-4995-89D0-2FD57D90FCEB}" vid="{306AE4ED-CFFA-434E-A652-8353525159A5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презентация_шаблончик A4 (1)</Template>
  <TotalTime>1468</TotalTime>
  <Words>333</Words>
  <Application>Microsoft Office PowerPoint</Application>
  <PresentationFormat>Произвольный</PresentationFormat>
  <Paragraphs>64</Paragraphs>
  <Slides>16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Arial Black</vt:lpstr>
      <vt:lpstr>Calibri</vt:lpstr>
      <vt:lpstr>Calibri Light</vt:lpstr>
      <vt:lpstr>Тема Office</vt:lpstr>
      <vt:lpstr>ОТЧЕТ  о прохождении производственной практики  (по профилю специальности)   по профессиональному модулю  ПМ.05 Предпринимательство в коммерции  в период с «___» ________ 20__ г. по «___» ________ 20__ г.  Специальность 38.02.04 Коммерция (по отраслям)</vt:lpstr>
      <vt:lpstr>Содержание</vt:lpstr>
      <vt:lpstr>Характеристика конкурентоспособной бизнес-идеи и стартапа, созданного на её основе </vt:lpstr>
      <vt:lpstr>Бизнес-план </vt:lpstr>
      <vt:lpstr>Бизнес-план </vt:lpstr>
      <vt:lpstr>Бизнес-план </vt:lpstr>
      <vt:lpstr>Бизнес-план </vt:lpstr>
      <vt:lpstr>Бизнес-план </vt:lpstr>
      <vt:lpstr>Бизнес-план </vt:lpstr>
      <vt:lpstr>Бизнес-план </vt:lpstr>
      <vt:lpstr>Рекомендации по совершенствованию деятельности рассматриваемого стартапа</vt:lpstr>
      <vt:lpstr>Обоснование предложенных рекомендаций </vt:lpstr>
      <vt:lpstr>План внедрения предложенных рекомендаций</vt:lpstr>
      <vt:lpstr>Описание результатов, которые будут достигнуты по итогам внедрения рекомендаций </vt:lpstr>
      <vt:lpstr>SWOT – анализ (исследуемого стартапа) </vt:lpstr>
      <vt:lpstr>Заключение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Катя</dc:creator>
  <cp:lastModifiedBy>Бельченко Нина Владимировна</cp:lastModifiedBy>
  <cp:revision>110</cp:revision>
  <cp:lastPrinted>2019-08-06T13:15:09Z</cp:lastPrinted>
  <dcterms:created xsi:type="dcterms:W3CDTF">2020-03-27T22:15:06Z</dcterms:created>
  <dcterms:modified xsi:type="dcterms:W3CDTF">2024-03-18T15:12:53Z</dcterms:modified>
</cp:coreProperties>
</file>