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4"/>
  </p:notesMasterIdLst>
  <p:handoutMasterIdLst>
    <p:handoutMasterId r:id="rId25"/>
  </p:handoutMasterIdLst>
  <p:sldIdLst>
    <p:sldId id="405" r:id="rId2"/>
    <p:sldId id="648" r:id="rId3"/>
    <p:sldId id="771" r:id="rId4"/>
    <p:sldId id="649" r:id="rId5"/>
    <p:sldId id="713" r:id="rId6"/>
    <p:sldId id="650" r:id="rId7"/>
    <p:sldId id="776" r:id="rId8"/>
    <p:sldId id="680" r:id="rId9"/>
    <p:sldId id="695" r:id="rId10"/>
    <p:sldId id="777" r:id="rId11"/>
    <p:sldId id="714" r:id="rId12"/>
    <p:sldId id="721" r:id="rId13"/>
    <p:sldId id="778" r:id="rId14"/>
    <p:sldId id="696" r:id="rId15"/>
    <p:sldId id="729" r:id="rId16"/>
    <p:sldId id="724" r:id="rId17"/>
    <p:sldId id="726" r:id="rId18"/>
    <p:sldId id="722" r:id="rId19"/>
    <p:sldId id="742" r:id="rId20"/>
    <p:sldId id="730" r:id="rId21"/>
    <p:sldId id="735" r:id="rId22"/>
    <p:sldId id="770" r:id="rId23"/>
  </p:sldIdLst>
  <p:sldSz cx="10693400" cy="7561263"/>
  <p:notesSz cx="6797675" cy="992505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3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>
    <p:extLst>
      <p:ext uri="{19B8F6BF-5375-455C-9EA6-DF929625EA0E}">
        <p15:presenceInfo xmlns:p15="http://schemas.microsoft.com/office/powerpoint/2012/main" userId="Кат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EB0000"/>
    <a:srgbClr val="EB1E00"/>
    <a:srgbClr val="E51F26"/>
    <a:srgbClr val="EB1E28"/>
    <a:srgbClr val="C81F3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08" autoAdjust="0"/>
  </p:normalViewPr>
  <p:slideViewPr>
    <p:cSldViewPr showGuides="1">
      <p:cViewPr varScale="1">
        <p:scale>
          <a:sx n="68" d="100"/>
          <a:sy n="68" d="100"/>
        </p:scale>
        <p:origin x="1507" y="62"/>
      </p:cViewPr>
      <p:guideLst>
        <p:guide orient="horz" pos="2296"/>
        <p:guide pos="2880"/>
        <p:guide orient="horz" pos="253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сения Бурдакова" userId="a213446cb6f08ca8" providerId="LiveId" clId="{BBE6F987-133C-4107-A29C-3C155F01AAAB}"/>
    <pc:docChg chg="modSld">
      <pc:chgData name="Ксения Бурдакова" userId="a213446cb6f08ca8" providerId="LiveId" clId="{BBE6F987-133C-4107-A29C-3C155F01AAAB}" dt="2024-11-02T18:35:19.644" v="14" actId="20577"/>
      <pc:docMkLst>
        <pc:docMk/>
      </pc:docMkLst>
      <pc:sldChg chg="modSp mod">
        <pc:chgData name="Ксения Бурдакова" userId="a213446cb6f08ca8" providerId="LiveId" clId="{BBE6F987-133C-4107-A29C-3C155F01AAAB}" dt="2024-11-02T18:35:00.156" v="10" actId="20577"/>
        <pc:sldMkLst>
          <pc:docMk/>
          <pc:sldMk cId="1357806681" sldId="405"/>
        </pc:sldMkLst>
        <pc:spChg chg="mod">
          <ac:chgData name="Ксения Бурдакова" userId="a213446cb6f08ca8" providerId="LiveId" clId="{BBE6F987-133C-4107-A29C-3C155F01AAAB}" dt="2024-11-02T18:34:43.175" v="4" actId="13926"/>
          <ac:spMkLst>
            <pc:docMk/>
            <pc:sldMk cId="1357806681" sldId="405"/>
            <ac:spMk id="2" creationId="{65AEBF47-2662-48D1-B238-FBEE452D2878}"/>
          </ac:spMkLst>
        </pc:spChg>
        <pc:spChg chg="mod">
          <ac:chgData name="Ксения Бурдакова" userId="a213446cb6f08ca8" providerId="LiveId" clId="{BBE6F987-133C-4107-A29C-3C155F01AAAB}" dt="2024-11-02T18:35:00.156" v="10" actId="20577"/>
          <ac:spMkLst>
            <pc:docMk/>
            <pc:sldMk cId="1357806681" sldId="405"/>
            <ac:spMk id="6" creationId="{8EC7E33D-1387-4B56-A695-F4C72A50F4EE}"/>
          </ac:spMkLst>
        </pc:spChg>
      </pc:sldChg>
      <pc:sldChg chg="modSp mod">
        <pc:chgData name="Ксения Бурдакова" userId="a213446cb6f08ca8" providerId="LiveId" clId="{BBE6F987-133C-4107-A29C-3C155F01AAAB}" dt="2024-11-02T18:35:19.644" v="14" actId="20577"/>
        <pc:sldMkLst>
          <pc:docMk/>
          <pc:sldMk cId="1537259741" sldId="771"/>
        </pc:sldMkLst>
        <pc:spChg chg="mod">
          <ac:chgData name="Ксения Бурдакова" userId="a213446cb6f08ca8" providerId="LiveId" clId="{BBE6F987-133C-4107-A29C-3C155F01AAAB}" dt="2024-11-02T18:35:19.644" v="14" actId="20577"/>
          <ac:spMkLst>
            <pc:docMk/>
            <pc:sldMk cId="1537259741" sldId="771"/>
            <ac:spMk id="3" creationId="{00000000-0000-0000-0000-000000000000}"/>
          </ac:spMkLst>
        </pc:spChg>
      </pc:sldChg>
    </pc:docChg>
  </pc:docChgLst>
  <pc:docChgLst>
    <pc:chgData name="Ксения Бурдакова" userId="a213446cb6f08ca8" providerId="LiveId" clId="{21AB6FB1-DC20-4FC6-9DB4-381BAF13793D}"/>
    <pc:docChg chg="delSld">
      <pc:chgData name="Ксения Бурдакова" userId="a213446cb6f08ca8" providerId="LiveId" clId="{21AB6FB1-DC20-4FC6-9DB4-381BAF13793D}" dt="2024-11-02T18:45:34.168" v="25" actId="47"/>
      <pc:docMkLst>
        <pc:docMk/>
      </pc:docMkLst>
      <pc:sldChg chg="del">
        <pc:chgData name="Ксения Бурдакова" userId="a213446cb6f08ca8" providerId="LiveId" clId="{21AB6FB1-DC20-4FC6-9DB4-381BAF13793D}" dt="2024-11-02T18:45:34.032" v="21" actId="47"/>
        <pc:sldMkLst>
          <pc:docMk/>
          <pc:sldMk cId="658870349" sldId="687"/>
        </pc:sldMkLst>
      </pc:sldChg>
      <pc:sldChg chg="del">
        <pc:chgData name="Ксения Бурдакова" userId="a213446cb6f08ca8" providerId="LiveId" clId="{21AB6FB1-DC20-4FC6-9DB4-381BAF13793D}" dt="2024-11-02T18:45:27.216" v="0" actId="47"/>
        <pc:sldMkLst>
          <pc:docMk/>
          <pc:sldMk cId="4249160137" sldId="731"/>
        </pc:sldMkLst>
      </pc:sldChg>
      <pc:sldChg chg="del">
        <pc:chgData name="Ксения Бурдакова" userId="a213446cb6f08ca8" providerId="LiveId" clId="{21AB6FB1-DC20-4FC6-9DB4-381BAF13793D}" dt="2024-11-02T18:45:30.272" v="1" actId="47"/>
        <pc:sldMkLst>
          <pc:docMk/>
          <pc:sldMk cId="2158926417" sldId="737"/>
        </pc:sldMkLst>
      </pc:sldChg>
      <pc:sldChg chg="del">
        <pc:chgData name="Ксения Бурдакова" userId="a213446cb6f08ca8" providerId="LiveId" clId="{21AB6FB1-DC20-4FC6-9DB4-381BAF13793D}" dt="2024-11-02T18:45:31.566" v="2" actId="47"/>
        <pc:sldMkLst>
          <pc:docMk/>
          <pc:sldMk cId="2418480329" sldId="738"/>
        </pc:sldMkLst>
      </pc:sldChg>
      <pc:sldChg chg="del">
        <pc:chgData name="Ксения Бурдакова" userId="a213446cb6f08ca8" providerId="LiveId" clId="{21AB6FB1-DC20-4FC6-9DB4-381BAF13793D}" dt="2024-11-02T18:45:32.789" v="5" actId="47"/>
        <pc:sldMkLst>
          <pc:docMk/>
          <pc:sldMk cId="732707482" sldId="739"/>
        </pc:sldMkLst>
      </pc:sldChg>
      <pc:sldChg chg="del">
        <pc:chgData name="Ксения Бурдакова" userId="a213446cb6f08ca8" providerId="LiveId" clId="{21AB6FB1-DC20-4FC6-9DB4-381BAF13793D}" dt="2024-11-02T18:45:32.450" v="4" actId="47"/>
        <pc:sldMkLst>
          <pc:docMk/>
          <pc:sldMk cId="2575713985" sldId="740"/>
        </pc:sldMkLst>
      </pc:sldChg>
      <pc:sldChg chg="del">
        <pc:chgData name="Ксения Бурдакова" userId="a213446cb6f08ca8" providerId="LiveId" clId="{21AB6FB1-DC20-4FC6-9DB4-381BAF13793D}" dt="2024-11-02T18:45:33.687" v="10" actId="47"/>
        <pc:sldMkLst>
          <pc:docMk/>
          <pc:sldMk cId="4274351434" sldId="743"/>
        </pc:sldMkLst>
      </pc:sldChg>
      <pc:sldChg chg="del">
        <pc:chgData name="Ксения Бурдакова" userId="a213446cb6f08ca8" providerId="LiveId" clId="{21AB6FB1-DC20-4FC6-9DB4-381BAF13793D}" dt="2024-11-02T18:45:33.783" v="13" actId="47"/>
        <pc:sldMkLst>
          <pc:docMk/>
          <pc:sldMk cId="541507692" sldId="750"/>
        </pc:sldMkLst>
      </pc:sldChg>
      <pc:sldChg chg="del">
        <pc:chgData name="Ксения Бурдакова" userId="a213446cb6f08ca8" providerId="LiveId" clId="{21AB6FB1-DC20-4FC6-9DB4-381BAF13793D}" dt="2024-11-02T18:45:33.847" v="15" actId="47"/>
        <pc:sldMkLst>
          <pc:docMk/>
          <pc:sldMk cId="3373957184" sldId="754"/>
        </pc:sldMkLst>
      </pc:sldChg>
      <pc:sldChg chg="del">
        <pc:chgData name="Ксения Бурдакова" userId="a213446cb6f08ca8" providerId="LiveId" clId="{21AB6FB1-DC20-4FC6-9DB4-381BAF13793D}" dt="2024-11-02T18:45:33.101" v="6" actId="47"/>
        <pc:sldMkLst>
          <pc:docMk/>
          <pc:sldMk cId="1134188377" sldId="755"/>
        </pc:sldMkLst>
      </pc:sldChg>
      <pc:sldChg chg="del">
        <pc:chgData name="Ксения Бурдакова" userId="a213446cb6f08ca8" providerId="LiveId" clId="{21AB6FB1-DC20-4FC6-9DB4-381BAF13793D}" dt="2024-11-02T18:45:33.874" v="16" actId="47"/>
        <pc:sldMkLst>
          <pc:docMk/>
          <pc:sldMk cId="1768347038" sldId="756"/>
        </pc:sldMkLst>
      </pc:sldChg>
      <pc:sldChg chg="del">
        <pc:chgData name="Ксения Бурдакова" userId="a213446cb6f08ca8" providerId="LiveId" clId="{21AB6FB1-DC20-4FC6-9DB4-381BAF13793D}" dt="2024-11-02T18:45:33.921" v="17" actId="47"/>
        <pc:sldMkLst>
          <pc:docMk/>
          <pc:sldMk cId="3410956627" sldId="757"/>
        </pc:sldMkLst>
      </pc:sldChg>
      <pc:sldChg chg="del">
        <pc:chgData name="Ксения Бурдакова" userId="a213446cb6f08ca8" providerId="LiveId" clId="{21AB6FB1-DC20-4FC6-9DB4-381BAF13793D}" dt="2024-11-02T18:45:33.969" v="19" actId="47"/>
        <pc:sldMkLst>
          <pc:docMk/>
          <pc:sldMk cId="1177807530" sldId="760"/>
        </pc:sldMkLst>
      </pc:sldChg>
      <pc:sldChg chg="del">
        <pc:chgData name="Ксения Бурдакова" userId="a213446cb6f08ca8" providerId="LiveId" clId="{21AB6FB1-DC20-4FC6-9DB4-381BAF13793D}" dt="2024-11-02T18:45:34.001" v="20" actId="47"/>
        <pc:sldMkLst>
          <pc:docMk/>
          <pc:sldMk cId="3228332459" sldId="762"/>
        </pc:sldMkLst>
      </pc:sldChg>
      <pc:sldChg chg="del">
        <pc:chgData name="Ксения Бурдакова" userId="a213446cb6f08ca8" providerId="LiveId" clId="{21AB6FB1-DC20-4FC6-9DB4-381BAF13793D}" dt="2024-11-02T18:45:33.954" v="18" actId="47"/>
        <pc:sldMkLst>
          <pc:docMk/>
          <pc:sldMk cId="1143957138" sldId="764"/>
        </pc:sldMkLst>
      </pc:sldChg>
      <pc:sldChg chg="del">
        <pc:chgData name="Ксения Бурдакова" userId="a213446cb6f08ca8" providerId="LiveId" clId="{21AB6FB1-DC20-4FC6-9DB4-381BAF13793D}" dt="2024-11-02T18:45:33.817" v="14" actId="47"/>
        <pc:sldMkLst>
          <pc:docMk/>
          <pc:sldMk cId="3187756239" sldId="766"/>
        </pc:sldMkLst>
      </pc:sldChg>
      <pc:sldChg chg="del">
        <pc:chgData name="Ксения Бурдакова" userId="a213446cb6f08ca8" providerId="LiveId" clId="{21AB6FB1-DC20-4FC6-9DB4-381BAF13793D}" dt="2024-11-02T18:45:32.006" v="3" actId="47"/>
        <pc:sldMkLst>
          <pc:docMk/>
          <pc:sldMk cId="3854198036" sldId="768"/>
        </pc:sldMkLst>
      </pc:sldChg>
      <pc:sldChg chg="del">
        <pc:chgData name="Ксения Бурдакова" userId="a213446cb6f08ca8" providerId="LiveId" clId="{21AB6FB1-DC20-4FC6-9DB4-381BAF13793D}" dt="2024-11-02T18:45:34.168" v="25" actId="47"/>
        <pc:sldMkLst>
          <pc:docMk/>
          <pc:sldMk cId="2026101307" sldId="772"/>
        </pc:sldMkLst>
      </pc:sldChg>
      <pc:sldChg chg="del">
        <pc:chgData name="Ксения Бурдакова" userId="a213446cb6f08ca8" providerId="LiveId" clId="{21AB6FB1-DC20-4FC6-9DB4-381BAF13793D}" dt="2024-11-02T18:45:34.053" v="22" actId="47"/>
        <pc:sldMkLst>
          <pc:docMk/>
          <pc:sldMk cId="4253713857" sldId="773"/>
        </pc:sldMkLst>
      </pc:sldChg>
      <pc:sldChg chg="del">
        <pc:chgData name="Ксения Бурдакова" userId="a213446cb6f08ca8" providerId="LiveId" clId="{21AB6FB1-DC20-4FC6-9DB4-381BAF13793D}" dt="2024-11-02T18:45:34.089" v="23" actId="47"/>
        <pc:sldMkLst>
          <pc:docMk/>
          <pc:sldMk cId="3356899093" sldId="774"/>
        </pc:sldMkLst>
      </pc:sldChg>
      <pc:sldChg chg="del">
        <pc:chgData name="Ксения Бурдакова" userId="a213446cb6f08ca8" providerId="LiveId" clId="{21AB6FB1-DC20-4FC6-9DB4-381BAF13793D}" dt="2024-11-02T18:45:34.121" v="24" actId="47"/>
        <pc:sldMkLst>
          <pc:docMk/>
          <pc:sldMk cId="546035399" sldId="775"/>
        </pc:sldMkLst>
      </pc:sldChg>
      <pc:sldChg chg="del">
        <pc:chgData name="Ксения Бурдакова" userId="a213446cb6f08ca8" providerId="LiveId" clId="{21AB6FB1-DC20-4FC6-9DB4-381BAF13793D}" dt="2024-11-02T18:45:33.604" v="7" actId="47"/>
        <pc:sldMkLst>
          <pc:docMk/>
          <pc:sldMk cId="1512564571" sldId="779"/>
        </pc:sldMkLst>
      </pc:sldChg>
      <pc:sldChg chg="del">
        <pc:chgData name="Ксения Бурдакова" userId="a213446cb6f08ca8" providerId="LiveId" clId="{21AB6FB1-DC20-4FC6-9DB4-381BAF13793D}" dt="2024-11-02T18:45:33.636" v="8" actId="47"/>
        <pc:sldMkLst>
          <pc:docMk/>
          <pc:sldMk cId="1602361701" sldId="780"/>
        </pc:sldMkLst>
      </pc:sldChg>
      <pc:sldChg chg="del">
        <pc:chgData name="Ксения Бурдакова" userId="a213446cb6f08ca8" providerId="LiveId" clId="{21AB6FB1-DC20-4FC6-9DB4-381BAF13793D}" dt="2024-11-02T18:45:33.652" v="9" actId="47"/>
        <pc:sldMkLst>
          <pc:docMk/>
          <pc:sldMk cId="1509569610" sldId="781"/>
        </pc:sldMkLst>
      </pc:sldChg>
      <pc:sldChg chg="del">
        <pc:chgData name="Ксения Бурдакова" userId="a213446cb6f08ca8" providerId="LiveId" clId="{21AB6FB1-DC20-4FC6-9DB4-381BAF13793D}" dt="2024-11-02T18:45:33.720" v="11" actId="47"/>
        <pc:sldMkLst>
          <pc:docMk/>
          <pc:sldMk cId="4214963904" sldId="782"/>
        </pc:sldMkLst>
      </pc:sldChg>
      <pc:sldChg chg="del">
        <pc:chgData name="Ксения Бурдакова" userId="a213446cb6f08ca8" providerId="LiveId" clId="{21AB6FB1-DC20-4FC6-9DB4-381BAF13793D}" dt="2024-11-02T18:45:33.752" v="12" actId="47"/>
        <pc:sldMkLst>
          <pc:docMk/>
          <pc:sldMk cId="2639553847" sldId="783"/>
        </pc:sldMkLst>
      </pc:sldChg>
    </pc:docChg>
  </pc:docChgLst>
  <pc:docChgLst>
    <pc:chgData name="Ксения Бурдакова" userId="a213446cb6f08ca8" providerId="LiveId" clId="{AE1AF064-EAF2-4313-B612-5F1663F761CA}"/>
    <pc:docChg chg="undo custSel addSld delSld modSld sldOrd">
      <pc:chgData name="Ксения Бурдакова" userId="a213446cb6f08ca8" providerId="LiveId" clId="{AE1AF064-EAF2-4313-B612-5F1663F761CA}" dt="2024-06-18T11:01:22.086" v="2629" actId="2696"/>
      <pc:docMkLst>
        <pc:docMk/>
      </pc:docMkLst>
      <pc:sldChg chg="modSp mod">
        <pc:chgData name="Ксения Бурдакова" userId="a213446cb6f08ca8" providerId="LiveId" clId="{AE1AF064-EAF2-4313-B612-5F1663F761CA}" dt="2024-06-17T11:30:16.814" v="78" actId="108"/>
        <pc:sldMkLst>
          <pc:docMk/>
          <pc:sldMk cId="1357806681" sldId="405"/>
        </pc:sldMkLst>
        <pc:spChg chg="mod">
          <ac:chgData name="Ксения Бурдакова" userId="a213446cb6f08ca8" providerId="LiveId" clId="{AE1AF064-EAF2-4313-B612-5F1663F761CA}" dt="2024-06-17T11:28:26.574" v="15" actId="20577"/>
          <ac:spMkLst>
            <pc:docMk/>
            <pc:sldMk cId="1357806681" sldId="405"/>
            <ac:spMk id="2" creationId="{65AEBF47-2662-48D1-B238-FBEE452D2878}"/>
          </ac:spMkLst>
        </pc:spChg>
        <pc:spChg chg="mod">
          <ac:chgData name="Ксения Бурдакова" userId="a213446cb6f08ca8" providerId="LiveId" clId="{AE1AF064-EAF2-4313-B612-5F1663F761CA}" dt="2024-06-17T11:30:16.814" v="78" actId="108"/>
          <ac:spMkLst>
            <pc:docMk/>
            <pc:sldMk cId="1357806681" sldId="405"/>
            <ac:spMk id="6" creationId="{8EC7E33D-1387-4B56-A695-F4C72A50F4EE}"/>
          </ac:spMkLst>
        </pc:spChg>
      </pc:sldChg>
      <pc:sldChg chg="delSp modSp mod">
        <pc:chgData name="Ксения Бурдакова" userId="a213446cb6f08ca8" providerId="LiveId" clId="{AE1AF064-EAF2-4313-B612-5F1663F761CA}" dt="2024-06-17T12:29:45.056" v="991" actId="20577"/>
        <pc:sldMkLst>
          <pc:docMk/>
          <pc:sldMk cId="635471448" sldId="649"/>
        </pc:sldMkLst>
        <pc:spChg chg="mod">
          <ac:chgData name="Ксения Бурдакова" userId="a213446cb6f08ca8" providerId="LiveId" clId="{AE1AF064-EAF2-4313-B612-5F1663F761CA}" dt="2024-06-17T12:01:06.772" v="346" actId="313"/>
          <ac:spMkLst>
            <pc:docMk/>
            <pc:sldMk cId="635471448" sldId="649"/>
            <ac:spMk id="2" creationId="{00000000-0000-0000-0000-000000000000}"/>
          </ac:spMkLst>
        </pc:spChg>
        <pc:spChg chg="mod">
          <ac:chgData name="Ксения Бурдакова" userId="a213446cb6f08ca8" providerId="LiveId" clId="{AE1AF064-EAF2-4313-B612-5F1663F761CA}" dt="2024-06-17T12:29:45.056" v="991" actId="20577"/>
          <ac:spMkLst>
            <pc:docMk/>
            <pc:sldMk cId="635471448" sldId="649"/>
            <ac:spMk id="3" creationId="{00000000-0000-0000-0000-000000000000}"/>
          </ac:spMkLst>
        </pc:spChg>
        <pc:spChg chg="del mod">
          <ac:chgData name="Ксения Бурдакова" userId="a213446cb6f08ca8" providerId="LiveId" clId="{AE1AF064-EAF2-4313-B612-5F1663F761CA}" dt="2024-06-17T12:00:48.134" v="313" actId="21"/>
          <ac:spMkLst>
            <pc:docMk/>
            <pc:sldMk cId="635471448" sldId="649"/>
            <ac:spMk id="4" creationId="{00000000-0000-0000-0000-000000000000}"/>
          </ac:spMkLst>
        </pc:spChg>
      </pc:sldChg>
      <pc:sldChg chg="modSp mod">
        <pc:chgData name="Ксения Бурдакова" userId="a213446cb6f08ca8" providerId="LiveId" clId="{AE1AF064-EAF2-4313-B612-5F1663F761CA}" dt="2024-06-17T14:01:25.106" v="1482" actId="313"/>
        <pc:sldMkLst>
          <pc:docMk/>
          <pc:sldMk cId="4080641254" sldId="650"/>
        </pc:sldMkLst>
        <pc:spChg chg="mod">
          <ac:chgData name="Ксения Бурдакова" userId="a213446cb6f08ca8" providerId="LiveId" clId="{AE1AF064-EAF2-4313-B612-5F1663F761CA}" dt="2024-06-17T12:13:28.286" v="830" actId="313"/>
          <ac:spMkLst>
            <pc:docMk/>
            <pc:sldMk cId="4080641254" sldId="650"/>
            <ac:spMk id="3" creationId="{00000000-0000-0000-0000-000000000000}"/>
          </ac:spMkLst>
        </pc:spChg>
        <pc:spChg chg="mod">
          <ac:chgData name="Ксения Бурдакова" userId="a213446cb6f08ca8" providerId="LiveId" clId="{AE1AF064-EAF2-4313-B612-5F1663F761CA}" dt="2024-06-17T14:01:25.106" v="1482" actId="313"/>
          <ac:spMkLst>
            <pc:docMk/>
            <pc:sldMk cId="4080641254" sldId="650"/>
            <ac:spMk id="4" creationId="{00000000-0000-0000-0000-000000000000}"/>
          </ac:spMkLst>
        </pc:spChg>
      </pc:sldChg>
      <pc:sldChg chg="addSp delSp modSp mod">
        <pc:chgData name="Ксения Бурдакова" userId="a213446cb6f08ca8" providerId="LiveId" clId="{AE1AF064-EAF2-4313-B612-5F1663F761CA}" dt="2024-06-17T12:21:18.163" v="882" actId="1076"/>
        <pc:sldMkLst>
          <pc:docMk/>
          <pc:sldMk cId="3573586866" sldId="680"/>
        </pc:sldMkLst>
        <pc:spChg chg="mod">
          <ac:chgData name="Ксения Бурдакова" userId="a213446cb6f08ca8" providerId="LiveId" clId="{AE1AF064-EAF2-4313-B612-5F1663F761CA}" dt="2024-06-17T12:20:12.074" v="881" actId="20577"/>
          <ac:spMkLst>
            <pc:docMk/>
            <pc:sldMk cId="3573586866" sldId="680"/>
            <ac:spMk id="2" creationId="{00000000-0000-0000-0000-000000000000}"/>
          </ac:spMkLst>
        </pc:spChg>
        <pc:spChg chg="add del mod">
          <ac:chgData name="Ксения Бурдакова" userId="a213446cb6f08ca8" providerId="LiveId" clId="{AE1AF064-EAF2-4313-B612-5F1663F761CA}" dt="2024-06-17T12:19:22.317" v="838" actId="21"/>
          <ac:spMkLst>
            <pc:docMk/>
            <pc:sldMk cId="3573586866" sldId="680"/>
            <ac:spMk id="5" creationId="{1DFC9A1D-64B8-1AE4-EC36-289FCCD1988E}"/>
          </ac:spMkLst>
        </pc:spChg>
        <pc:spChg chg="mod">
          <ac:chgData name="Ксения Бурдакова" userId="a213446cb6f08ca8" providerId="LiveId" clId="{AE1AF064-EAF2-4313-B612-5F1663F761CA}" dt="2024-06-17T12:19:47.366" v="869" actId="313"/>
          <ac:spMkLst>
            <pc:docMk/>
            <pc:sldMk cId="3573586866" sldId="680"/>
            <ac:spMk id="6" creationId="{00000000-0000-0000-0000-000000000000}"/>
          </ac:spMkLst>
        </pc:spChg>
        <pc:picChg chg="del">
          <ac:chgData name="Ксения Бурдакова" userId="a213446cb6f08ca8" providerId="LiveId" clId="{AE1AF064-EAF2-4313-B612-5F1663F761CA}" dt="2024-06-17T12:17:54.619" v="831" actId="21"/>
          <ac:picMkLst>
            <pc:docMk/>
            <pc:sldMk cId="3573586866" sldId="680"/>
            <ac:picMk id="4" creationId="{00000000-0000-0000-0000-000000000000}"/>
          </ac:picMkLst>
        </pc:picChg>
        <pc:picChg chg="add mod">
          <ac:chgData name="Ксения Бурдакова" userId="a213446cb6f08ca8" providerId="LiveId" clId="{AE1AF064-EAF2-4313-B612-5F1663F761CA}" dt="2024-06-17T12:21:18.163" v="882" actId="1076"/>
          <ac:picMkLst>
            <pc:docMk/>
            <pc:sldMk cId="3573586866" sldId="680"/>
            <ac:picMk id="2050" creationId="{824CDCAD-84F5-A4BC-301D-95DC754AFDC8}"/>
          </ac:picMkLst>
        </pc:picChg>
      </pc:sldChg>
      <pc:sldChg chg="modSp del mod">
        <pc:chgData name="Ксения Бурдакова" userId="a213446cb6f08ca8" providerId="LiveId" clId="{AE1AF064-EAF2-4313-B612-5F1663F761CA}" dt="2024-06-18T10:47:08.715" v="2583" actId="2696"/>
        <pc:sldMkLst>
          <pc:docMk/>
          <pc:sldMk cId="1344647667" sldId="691"/>
        </pc:sldMkLst>
        <pc:spChg chg="mod">
          <ac:chgData name="Ксения Бурдакова" userId="a213446cb6f08ca8" providerId="LiveId" clId="{AE1AF064-EAF2-4313-B612-5F1663F761CA}" dt="2024-06-17T12:38:25.452" v="1104" actId="20577"/>
          <ac:spMkLst>
            <pc:docMk/>
            <pc:sldMk cId="1344647667" sldId="691"/>
            <ac:spMk id="2" creationId="{00000000-0000-0000-0000-000000000000}"/>
          </ac:spMkLst>
        </pc:spChg>
      </pc:sldChg>
      <pc:sldChg chg="addSp modSp mod">
        <pc:chgData name="Ксения Бурдакова" userId="a213446cb6f08ca8" providerId="LiveId" clId="{AE1AF064-EAF2-4313-B612-5F1663F761CA}" dt="2024-06-17T12:28:45.831" v="976" actId="20577"/>
        <pc:sldMkLst>
          <pc:docMk/>
          <pc:sldMk cId="3003111950" sldId="695"/>
        </pc:sldMkLst>
        <pc:spChg chg="add mod">
          <ac:chgData name="Ксения Бурдакова" userId="a213446cb6f08ca8" providerId="LiveId" clId="{AE1AF064-EAF2-4313-B612-5F1663F761CA}" dt="2024-06-17T12:23:52.359" v="915" actId="207"/>
          <ac:spMkLst>
            <pc:docMk/>
            <pc:sldMk cId="3003111950" sldId="695"/>
            <ac:spMk id="3" creationId="{43C3CD58-236D-0233-FFAF-6E336FDA3FF0}"/>
          </ac:spMkLst>
        </pc:spChg>
        <pc:spChg chg="mod">
          <ac:chgData name="Ксения Бурдакова" userId="a213446cb6f08ca8" providerId="LiveId" clId="{AE1AF064-EAF2-4313-B612-5F1663F761CA}" dt="2024-06-17T12:21:47.923" v="885" actId="1076"/>
          <ac:spMkLst>
            <pc:docMk/>
            <pc:sldMk cId="3003111950" sldId="695"/>
            <ac:spMk id="4" creationId="{00000000-0000-0000-0000-000000000000}"/>
          </ac:spMkLst>
        </pc:spChg>
        <pc:spChg chg="add mod">
          <ac:chgData name="Ксения Бурдакова" userId="a213446cb6f08ca8" providerId="LiveId" clId="{AE1AF064-EAF2-4313-B612-5F1663F761CA}" dt="2024-06-17T12:24:35.548" v="918" actId="207"/>
          <ac:spMkLst>
            <pc:docMk/>
            <pc:sldMk cId="3003111950" sldId="695"/>
            <ac:spMk id="5" creationId="{889F7D67-D1EE-AC26-7C74-716B9076DAA9}"/>
          </ac:spMkLst>
        </pc:spChg>
        <pc:spChg chg="add mod">
          <ac:chgData name="Ксения Бурдакова" userId="a213446cb6f08ca8" providerId="LiveId" clId="{AE1AF064-EAF2-4313-B612-5F1663F761CA}" dt="2024-06-17T12:27:06.403" v="959" actId="207"/>
          <ac:spMkLst>
            <pc:docMk/>
            <pc:sldMk cId="3003111950" sldId="695"/>
            <ac:spMk id="6" creationId="{6F8C6DA9-178D-CE48-AFAA-68AE165E8863}"/>
          </ac:spMkLst>
        </pc:spChg>
        <pc:spChg chg="add mod">
          <ac:chgData name="Ксения Бурдакова" userId="a213446cb6f08ca8" providerId="LiveId" clId="{AE1AF064-EAF2-4313-B612-5F1663F761CA}" dt="2024-06-17T12:26:51.704" v="958" actId="20577"/>
          <ac:spMkLst>
            <pc:docMk/>
            <pc:sldMk cId="3003111950" sldId="695"/>
            <ac:spMk id="7" creationId="{E8C2758C-4C89-F29D-F2BF-8879374943EC}"/>
          </ac:spMkLst>
        </pc:spChg>
        <pc:spChg chg="add mod">
          <ac:chgData name="Ксения Бурдакова" userId="a213446cb6f08ca8" providerId="LiveId" clId="{AE1AF064-EAF2-4313-B612-5F1663F761CA}" dt="2024-06-17T12:28:45.831" v="976" actId="20577"/>
          <ac:spMkLst>
            <pc:docMk/>
            <pc:sldMk cId="3003111950" sldId="695"/>
            <ac:spMk id="9" creationId="{D753D42C-DBEB-1D46-0F77-1622DBF1FB29}"/>
          </ac:spMkLst>
        </pc:spChg>
        <pc:picChg chg="add mod">
          <ac:chgData name="Ксения Бурдакова" userId="a213446cb6f08ca8" providerId="LiveId" clId="{AE1AF064-EAF2-4313-B612-5F1663F761CA}" dt="2024-06-17T12:27:20.971" v="961" actId="1076"/>
          <ac:picMkLst>
            <pc:docMk/>
            <pc:sldMk cId="3003111950" sldId="695"/>
            <ac:picMk id="8" creationId="{E56A34E9-EDB2-08E2-C0E1-CE10F2A856D0}"/>
          </ac:picMkLst>
        </pc:picChg>
      </pc:sldChg>
      <pc:sldChg chg="addSp delSp modSp mod">
        <pc:chgData name="Ксения Бурдакова" userId="a213446cb6f08ca8" providerId="LiveId" clId="{AE1AF064-EAF2-4313-B612-5F1663F761CA}" dt="2024-06-17T12:08:12.539" v="502" actId="313"/>
        <pc:sldMkLst>
          <pc:docMk/>
          <pc:sldMk cId="3868113283" sldId="713"/>
        </pc:sldMkLst>
        <pc:spChg chg="mod">
          <ac:chgData name="Ксения Бурдакова" userId="a213446cb6f08ca8" providerId="LiveId" clId="{AE1AF064-EAF2-4313-B612-5F1663F761CA}" dt="2024-06-17T12:07:47.935" v="492" actId="20577"/>
          <ac:spMkLst>
            <pc:docMk/>
            <pc:sldMk cId="3868113283" sldId="713"/>
            <ac:spMk id="3" creationId="{00000000-0000-0000-0000-000000000000}"/>
          </ac:spMkLst>
        </pc:spChg>
        <pc:spChg chg="mod">
          <ac:chgData name="Ксения Бурдакова" userId="a213446cb6f08ca8" providerId="LiveId" clId="{AE1AF064-EAF2-4313-B612-5F1663F761CA}" dt="2024-06-17T12:08:12.539" v="502" actId="313"/>
          <ac:spMkLst>
            <pc:docMk/>
            <pc:sldMk cId="3868113283" sldId="713"/>
            <ac:spMk id="4" creationId="{00000000-0000-0000-0000-000000000000}"/>
          </ac:spMkLst>
        </pc:spChg>
        <pc:picChg chg="add del mod">
          <ac:chgData name="Ксения Бурдакова" userId="a213446cb6f08ca8" providerId="LiveId" clId="{AE1AF064-EAF2-4313-B612-5F1663F761CA}" dt="2024-06-17T12:06:51.150" v="469" actId="21"/>
          <ac:picMkLst>
            <pc:docMk/>
            <pc:sldMk cId="3868113283" sldId="713"/>
            <ac:picMk id="9" creationId="{8F06C2B6-A670-40F9-A076-6DF721ED2EF9}"/>
          </ac:picMkLst>
        </pc:picChg>
        <pc:picChg chg="add del mod">
          <ac:chgData name="Ксения Бурдакова" userId="a213446cb6f08ca8" providerId="LiveId" clId="{AE1AF064-EAF2-4313-B612-5F1663F761CA}" dt="2024-06-17T12:06:35.459" v="466" actId="1076"/>
          <ac:picMkLst>
            <pc:docMk/>
            <pc:sldMk cId="3868113283" sldId="713"/>
            <ac:picMk id="1026" creationId="{7C412B9E-64AE-4DEA-FDF7-19510F26862B}"/>
          </ac:picMkLst>
        </pc:picChg>
        <pc:picChg chg="add mod">
          <ac:chgData name="Ксения Бурдакова" userId="a213446cb6f08ca8" providerId="LiveId" clId="{AE1AF064-EAF2-4313-B612-5F1663F761CA}" dt="2024-06-17T12:07:15.947" v="472" actId="1076"/>
          <ac:picMkLst>
            <pc:docMk/>
            <pc:sldMk cId="3868113283" sldId="713"/>
            <ac:picMk id="1028" creationId="{C45D7130-83CF-0611-ACA3-80688BA5FCC7}"/>
          </ac:picMkLst>
        </pc:picChg>
      </pc:sldChg>
      <pc:sldChg chg="del">
        <pc:chgData name="Ксения Бурдакова" userId="a213446cb6f08ca8" providerId="LiveId" clId="{AE1AF064-EAF2-4313-B612-5F1663F761CA}" dt="2024-06-18T10:02:00.633" v="2026" actId="2696"/>
        <pc:sldMkLst>
          <pc:docMk/>
          <pc:sldMk cId="1879100478" sldId="716"/>
        </pc:sldMkLst>
      </pc:sldChg>
      <pc:sldChg chg="addSp delSp modSp mod">
        <pc:chgData name="Ксения Бурдакова" userId="a213446cb6f08ca8" providerId="LiveId" clId="{AE1AF064-EAF2-4313-B612-5F1663F761CA}" dt="2024-06-17T14:17:58.856" v="1668" actId="2711"/>
        <pc:sldMkLst>
          <pc:docMk/>
          <pc:sldMk cId="162882434" sldId="721"/>
        </pc:sldMkLst>
        <pc:spChg chg="add del mod">
          <ac:chgData name="Ксения Бурдакова" userId="a213446cb6f08ca8" providerId="LiveId" clId="{AE1AF064-EAF2-4313-B612-5F1663F761CA}" dt="2024-06-17T14:17:40.202" v="1664" actId="3680"/>
          <ac:spMkLst>
            <pc:docMk/>
            <pc:sldMk cId="162882434" sldId="721"/>
            <ac:spMk id="4" creationId="{F7BC609C-BF69-B598-D66A-7B005543DB4D}"/>
          </ac:spMkLst>
        </pc:spChg>
        <pc:graphicFrameChg chg="del">
          <ac:chgData name="Ксения Бурдакова" userId="a213446cb6f08ca8" providerId="LiveId" clId="{AE1AF064-EAF2-4313-B612-5F1663F761CA}" dt="2024-06-17T14:16:53.240" v="1657" actId="478"/>
          <ac:graphicFrameMkLst>
            <pc:docMk/>
            <pc:sldMk cId="162882434" sldId="721"/>
            <ac:graphicFrameMk id="5" creationId="{00000000-0000-0000-0000-000000000000}"/>
          </ac:graphicFrameMkLst>
        </pc:graphicFrameChg>
        <pc:graphicFrameChg chg="add mod modGraphic">
          <ac:chgData name="Ксения Бурдакова" userId="a213446cb6f08ca8" providerId="LiveId" clId="{AE1AF064-EAF2-4313-B612-5F1663F761CA}" dt="2024-06-17T14:17:21.097" v="1663"/>
          <ac:graphicFrameMkLst>
            <pc:docMk/>
            <pc:sldMk cId="162882434" sldId="721"/>
            <ac:graphicFrameMk id="6" creationId="{C60D61F3-BB3D-E9C2-F1CA-0CBD8FAFD163}"/>
          </ac:graphicFrameMkLst>
        </pc:graphicFrameChg>
        <pc:graphicFrameChg chg="add mod ord modGraphic">
          <ac:chgData name="Ксения Бурдакова" userId="a213446cb6f08ca8" providerId="LiveId" clId="{AE1AF064-EAF2-4313-B612-5F1663F761CA}" dt="2024-06-17T14:17:58.856" v="1668" actId="2711"/>
          <ac:graphicFrameMkLst>
            <pc:docMk/>
            <pc:sldMk cId="162882434" sldId="721"/>
            <ac:graphicFrameMk id="7" creationId="{7AF842A8-C262-58FC-F73A-E5C4DF7AAB17}"/>
          </ac:graphicFrameMkLst>
        </pc:graphicFrameChg>
      </pc:sldChg>
      <pc:sldChg chg="modSp mod">
        <pc:chgData name="Ксения Бурдакова" userId="a213446cb6f08ca8" providerId="LiveId" clId="{AE1AF064-EAF2-4313-B612-5F1663F761CA}" dt="2024-06-18T09:47:02.646" v="1894" actId="20577"/>
        <pc:sldMkLst>
          <pc:docMk/>
          <pc:sldMk cId="2272811276" sldId="724"/>
        </pc:sldMkLst>
        <pc:spChg chg="mod">
          <ac:chgData name="Ксения Бурдакова" userId="a213446cb6f08ca8" providerId="LiveId" clId="{AE1AF064-EAF2-4313-B612-5F1663F761CA}" dt="2024-06-18T09:47:02.646" v="1894" actId="20577"/>
          <ac:spMkLst>
            <pc:docMk/>
            <pc:sldMk cId="2272811276" sldId="724"/>
            <ac:spMk id="2" creationId="{00000000-0000-0000-0000-000000000000}"/>
          </ac:spMkLst>
        </pc:spChg>
      </pc:sldChg>
      <pc:sldChg chg="addSp delSp modSp mod">
        <pc:chgData name="Ксения Бурдакова" userId="a213446cb6f08ca8" providerId="LiveId" clId="{AE1AF064-EAF2-4313-B612-5F1663F761CA}" dt="2024-06-18T09:52:19.225" v="1956" actId="20577"/>
        <pc:sldMkLst>
          <pc:docMk/>
          <pc:sldMk cId="3509596541" sldId="726"/>
        </pc:sldMkLst>
        <pc:spChg chg="add del mod">
          <ac:chgData name="Ксения Бурдакова" userId="a213446cb6f08ca8" providerId="LiveId" clId="{AE1AF064-EAF2-4313-B612-5F1663F761CA}" dt="2024-06-18T09:49:40.431" v="1905" actId="1957"/>
          <ac:spMkLst>
            <pc:docMk/>
            <pc:sldMk cId="3509596541" sldId="726"/>
            <ac:spMk id="4" creationId="{DEA06D97-4713-6428-ADE8-BD2C7F3E69DD}"/>
          </ac:spMkLst>
        </pc:spChg>
        <pc:graphicFrameChg chg="del">
          <ac:chgData name="Ксения Бурдакова" userId="a213446cb6f08ca8" providerId="LiveId" clId="{AE1AF064-EAF2-4313-B612-5F1663F761CA}" dt="2024-06-18T09:49:22.759" v="1902" actId="21"/>
          <ac:graphicFrameMkLst>
            <pc:docMk/>
            <pc:sldMk cId="3509596541" sldId="726"/>
            <ac:graphicFrameMk id="7" creationId="{00000000-0000-0000-0000-000000000000}"/>
          </ac:graphicFrameMkLst>
        </pc:graphicFrameChg>
        <pc:graphicFrameChg chg="add mod">
          <ac:chgData name="Ксения Бурдакова" userId="a213446cb6f08ca8" providerId="LiveId" clId="{AE1AF064-EAF2-4313-B612-5F1663F761CA}" dt="2024-06-18T09:52:19.225" v="1956" actId="20577"/>
          <ac:graphicFrameMkLst>
            <pc:docMk/>
            <pc:sldMk cId="3509596541" sldId="726"/>
            <ac:graphicFrameMk id="9" creationId="{E8B47478-B458-A69B-C681-5D8CF67371BA}"/>
          </ac:graphicFrameMkLst>
        </pc:graphicFrameChg>
      </pc:sldChg>
      <pc:sldChg chg="modSp mod">
        <pc:chgData name="Ксения Бурдакова" userId="a213446cb6f08ca8" providerId="LiveId" clId="{AE1AF064-EAF2-4313-B612-5F1663F761CA}" dt="2024-06-18T09:47:21.020" v="1901" actId="20577"/>
        <pc:sldMkLst>
          <pc:docMk/>
          <pc:sldMk cId="1250313618" sldId="729"/>
        </pc:sldMkLst>
        <pc:spChg chg="mod">
          <ac:chgData name="Ксения Бурдакова" userId="a213446cb6f08ca8" providerId="LiveId" clId="{AE1AF064-EAF2-4313-B612-5F1663F761CA}" dt="2024-06-18T09:47:21.020" v="1901" actId="20577"/>
          <ac:spMkLst>
            <pc:docMk/>
            <pc:sldMk cId="1250313618" sldId="729"/>
            <ac:spMk id="5" creationId="{E8F26817-59EC-47F0-8BFE-6A7FCA4B81C8}"/>
          </ac:spMkLst>
        </pc:spChg>
      </pc:sldChg>
      <pc:sldChg chg="addSp delSp modSp mod">
        <pc:chgData name="Ксения Бурдакова" userId="a213446cb6f08ca8" providerId="LiveId" clId="{AE1AF064-EAF2-4313-B612-5F1663F761CA}" dt="2024-06-18T09:55:57.041" v="1996" actId="1076"/>
        <pc:sldMkLst>
          <pc:docMk/>
          <pc:sldMk cId="1681607488" sldId="735"/>
        </pc:sldMkLst>
        <pc:spChg chg="mod">
          <ac:chgData name="Ксения Бурдакова" userId="a213446cb6f08ca8" providerId="LiveId" clId="{AE1AF064-EAF2-4313-B612-5F1663F761CA}" dt="2024-06-18T09:55:35.945" v="1989" actId="1076"/>
          <ac:spMkLst>
            <pc:docMk/>
            <pc:sldMk cId="1681607488" sldId="735"/>
            <ac:spMk id="10" creationId="{00000000-0000-0000-0000-000000000000}"/>
          </ac:spMkLst>
        </pc:spChg>
        <pc:graphicFrameChg chg="add mod modGraphic">
          <ac:chgData name="Ксения Бурдакова" userId="a213446cb6f08ca8" providerId="LiveId" clId="{AE1AF064-EAF2-4313-B612-5F1663F761CA}" dt="2024-06-18T09:55:57.041" v="1996" actId="1076"/>
          <ac:graphicFrameMkLst>
            <pc:docMk/>
            <pc:sldMk cId="1681607488" sldId="735"/>
            <ac:graphicFrameMk id="3" creationId="{0D641D27-F655-87AC-C55A-F7FAB082B37F}"/>
          </ac:graphicFrameMkLst>
        </pc:graphicFrameChg>
        <pc:picChg chg="add del mod">
          <ac:chgData name="Ксения Бурдакова" userId="a213446cb6f08ca8" providerId="LiveId" clId="{AE1AF064-EAF2-4313-B612-5F1663F761CA}" dt="2024-06-18T09:54:51.821" v="1960" actId="21"/>
          <ac:picMkLst>
            <pc:docMk/>
            <pc:sldMk cId="1681607488" sldId="735"/>
            <ac:picMk id="4" creationId="{00000000-0000-0000-0000-000000000000}"/>
          </ac:picMkLst>
        </pc:picChg>
        <pc:picChg chg="del">
          <ac:chgData name="Ксения Бурдакова" userId="a213446cb6f08ca8" providerId="LiveId" clId="{AE1AF064-EAF2-4313-B612-5F1663F761CA}" dt="2024-06-18T09:54:30.295" v="1957" actId="21"/>
          <ac:picMkLst>
            <pc:docMk/>
            <pc:sldMk cId="1681607488" sldId="735"/>
            <ac:picMk id="6" creationId="{00000000-0000-0000-0000-000000000000}"/>
          </ac:picMkLst>
        </pc:picChg>
      </pc:sldChg>
      <pc:sldChg chg="addSp delSp modSp mod">
        <pc:chgData name="Ксения Бурдакова" userId="a213446cb6f08ca8" providerId="LiveId" clId="{AE1AF064-EAF2-4313-B612-5F1663F761CA}" dt="2024-06-18T10:05:40.296" v="2065" actId="20577"/>
        <pc:sldMkLst>
          <pc:docMk/>
          <pc:sldMk cId="2158926417" sldId="737"/>
        </pc:sldMkLst>
        <pc:spChg chg="mod">
          <ac:chgData name="Ксения Бурдакова" userId="a213446cb6f08ca8" providerId="LiveId" clId="{AE1AF064-EAF2-4313-B612-5F1663F761CA}" dt="2024-06-18T10:05:25.994" v="2043" actId="20577"/>
          <ac:spMkLst>
            <pc:docMk/>
            <pc:sldMk cId="2158926417" sldId="737"/>
            <ac:spMk id="2" creationId="{00000000-0000-0000-0000-000000000000}"/>
          </ac:spMkLst>
        </pc:spChg>
        <pc:spChg chg="mod">
          <ac:chgData name="Ксения Бурдакова" userId="a213446cb6f08ca8" providerId="LiveId" clId="{AE1AF064-EAF2-4313-B612-5F1663F761CA}" dt="2024-06-18T10:05:40.296" v="2065" actId="20577"/>
          <ac:spMkLst>
            <pc:docMk/>
            <pc:sldMk cId="2158926417" sldId="737"/>
            <ac:spMk id="5" creationId="{58B5D47B-A88A-4944-8629-3AC258B57D44}"/>
          </ac:spMkLst>
        </pc:spChg>
        <pc:spChg chg="add del mod">
          <ac:chgData name="Ксения Бурдакова" userId="a213446cb6f08ca8" providerId="LiveId" clId="{AE1AF064-EAF2-4313-B612-5F1663F761CA}" dt="2024-06-18T10:05:19.029" v="2034" actId="21"/>
          <ac:spMkLst>
            <pc:docMk/>
            <pc:sldMk cId="2158926417" sldId="737"/>
            <ac:spMk id="7" creationId="{1D78E0FE-8B5E-D8A5-FC99-6F8222FC730D}"/>
          </ac:spMkLst>
        </pc:spChg>
        <pc:picChg chg="add mod">
          <ac:chgData name="Ксения Бурдакова" userId="a213446cb6f08ca8" providerId="LiveId" clId="{AE1AF064-EAF2-4313-B612-5F1663F761CA}" dt="2024-06-18T10:05:16.025" v="2033" actId="1076"/>
          <ac:picMkLst>
            <pc:docMk/>
            <pc:sldMk cId="2158926417" sldId="737"/>
            <ac:picMk id="3" creationId="{9BF58E4D-73FA-5A45-9E14-8B1ADF8DEA93}"/>
          </ac:picMkLst>
        </pc:picChg>
        <pc:picChg chg="del">
          <ac:chgData name="Ксения Бурдакова" userId="a213446cb6f08ca8" providerId="LiveId" clId="{AE1AF064-EAF2-4313-B612-5F1663F761CA}" dt="2024-06-18T10:05:05.942" v="2029" actId="21"/>
          <ac:picMkLst>
            <pc:docMk/>
            <pc:sldMk cId="2158926417" sldId="737"/>
            <ac:picMk id="4" creationId="{00000000-0000-0000-0000-000000000000}"/>
          </ac:picMkLst>
        </pc:picChg>
      </pc:sldChg>
      <pc:sldChg chg="delSp modSp mod">
        <pc:chgData name="Ксения Бурдакова" userId="a213446cb6f08ca8" providerId="LiveId" clId="{AE1AF064-EAF2-4313-B612-5F1663F761CA}" dt="2024-06-18T10:11:36.080" v="2107"/>
        <pc:sldMkLst>
          <pc:docMk/>
          <pc:sldMk cId="732707482" sldId="739"/>
        </pc:sldMkLst>
        <pc:spChg chg="del mod">
          <ac:chgData name="Ксения Бурдакова" userId="a213446cb6f08ca8" providerId="LiveId" clId="{AE1AF064-EAF2-4313-B612-5F1663F761CA}" dt="2024-06-18T10:11:36.080" v="2107"/>
          <ac:spMkLst>
            <pc:docMk/>
            <pc:sldMk cId="732707482" sldId="739"/>
            <ac:spMk id="4" creationId="{00000000-0000-0000-0000-000000000000}"/>
          </ac:spMkLst>
        </pc:spChg>
      </pc:sldChg>
      <pc:sldChg chg="addSp delSp modSp mod">
        <pc:chgData name="Ксения Бурдакова" userId="a213446cb6f08ca8" providerId="LiveId" clId="{AE1AF064-EAF2-4313-B612-5F1663F761CA}" dt="2024-06-18T10:11:10.771" v="2104"/>
        <pc:sldMkLst>
          <pc:docMk/>
          <pc:sldMk cId="2575713985" sldId="740"/>
        </pc:sldMkLst>
        <pc:spChg chg="add del mod">
          <ac:chgData name="Ксения Бурдакова" userId="a213446cb6f08ca8" providerId="LiveId" clId="{AE1AF064-EAF2-4313-B612-5F1663F761CA}" dt="2024-06-18T10:08:49.677" v="2088" actId="21"/>
          <ac:spMkLst>
            <pc:docMk/>
            <pc:sldMk cId="2575713985" sldId="740"/>
            <ac:spMk id="4" creationId="{23176783-B4AF-DAE4-7E03-074264ECFFFB}"/>
          </ac:spMkLst>
        </pc:spChg>
        <pc:spChg chg="add mod">
          <ac:chgData name="Ксения Бурдакова" userId="a213446cb6f08ca8" providerId="LiveId" clId="{AE1AF064-EAF2-4313-B612-5F1663F761CA}" dt="2024-06-18T10:08:53.435" v="2090"/>
          <ac:spMkLst>
            <pc:docMk/>
            <pc:sldMk cId="2575713985" sldId="740"/>
            <ac:spMk id="5" creationId="{23176783-B4AF-DAE4-7E03-074264ECFFFB}"/>
          </ac:spMkLst>
        </pc:spChg>
        <pc:spChg chg="del mod">
          <ac:chgData name="Ксения Бурдакова" userId="a213446cb6f08ca8" providerId="LiveId" clId="{AE1AF064-EAF2-4313-B612-5F1663F761CA}" dt="2024-06-18T10:11:10.771" v="2104"/>
          <ac:spMkLst>
            <pc:docMk/>
            <pc:sldMk cId="2575713985" sldId="740"/>
            <ac:spMk id="10" creationId="{00000000-0000-0000-0000-000000000000}"/>
          </ac:spMkLst>
        </pc:spChg>
        <pc:picChg chg="del mod">
          <ac:chgData name="Ксения Бурдакова" userId="a213446cb6f08ca8" providerId="LiveId" clId="{AE1AF064-EAF2-4313-B612-5F1663F761CA}" dt="2024-06-18T10:07:53.387" v="2081" actId="478"/>
          <ac:picMkLst>
            <pc:docMk/>
            <pc:sldMk cId="2575713985" sldId="740"/>
            <ac:picMk id="6" creationId="{8398ED39-74C6-4CEC-BF1F-D9A7403464ED}"/>
          </ac:picMkLst>
        </pc:picChg>
        <pc:picChg chg="del">
          <ac:chgData name="Ксения Бурдакова" userId="a213446cb6f08ca8" providerId="LiveId" clId="{AE1AF064-EAF2-4313-B612-5F1663F761CA}" dt="2024-06-18T10:10:07.467" v="2096" actId="478"/>
          <ac:picMkLst>
            <pc:docMk/>
            <pc:sldMk cId="2575713985" sldId="740"/>
            <ac:picMk id="7" creationId="{36A63D5E-F7ED-42D0-81C9-6739E0ECF539}"/>
          </ac:picMkLst>
        </pc:picChg>
        <pc:picChg chg="del">
          <ac:chgData name="Ксения Бурдакова" userId="a213446cb6f08ca8" providerId="LiveId" clId="{AE1AF064-EAF2-4313-B612-5F1663F761CA}" dt="2024-06-18T10:08:51.781" v="2089" actId="478"/>
          <ac:picMkLst>
            <pc:docMk/>
            <pc:sldMk cId="2575713985" sldId="740"/>
            <ac:picMk id="8" creationId="{106B2EA4-D9A8-404F-BCEA-3FCEC2E6BBCB}"/>
          </ac:picMkLst>
        </pc:picChg>
        <pc:picChg chg="del">
          <ac:chgData name="Ксения Бурдакова" userId="a213446cb6f08ca8" providerId="LiveId" clId="{AE1AF064-EAF2-4313-B612-5F1663F761CA}" dt="2024-06-18T10:07:30.063" v="2074" actId="478"/>
          <ac:picMkLst>
            <pc:docMk/>
            <pc:sldMk cId="2575713985" sldId="740"/>
            <ac:picMk id="9" creationId="{2888E7C6-FA58-4B4D-983B-D685003D576D}"/>
          </ac:picMkLst>
        </pc:picChg>
        <pc:picChg chg="add mod">
          <ac:chgData name="Ксения Бурдакова" userId="a213446cb6f08ca8" providerId="LiveId" clId="{AE1AF064-EAF2-4313-B612-5F1663F761CA}" dt="2024-06-18T10:07:13.428" v="2073" actId="1076"/>
          <ac:picMkLst>
            <pc:docMk/>
            <pc:sldMk cId="2575713985" sldId="740"/>
            <ac:picMk id="4098" creationId="{26D7CDE7-1DA7-88CB-6B36-63250652A265}"/>
          </ac:picMkLst>
        </pc:picChg>
        <pc:picChg chg="add mod">
          <ac:chgData name="Ксения Бурдакова" userId="a213446cb6f08ca8" providerId="LiveId" clId="{AE1AF064-EAF2-4313-B612-5F1663F761CA}" dt="2024-06-18T10:10:10.522" v="2097" actId="14100"/>
          <ac:picMkLst>
            <pc:docMk/>
            <pc:sldMk cId="2575713985" sldId="740"/>
            <ac:picMk id="4100" creationId="{D4E94E7C-9E37-B65A-8757-0B27D657860E}"/>
          </ac:picMkLst>
        </pc:picChg>
        <pc:picChg chg="add mod">
          <ac:chgData name="Ксения Бурдакова" userId="a213446cb6f08ca8" providerId="LiveId" clId="{AE1AF064-EAF2-4313-B612-5F1663F761CA}" dt="2024-06-18T10:08:10.030" v="2087" actId="14100"/>
          <ac:picMkLst>
            <pc:docMk/>
            <pc:sldMk cId="2575713985" sldId="740"/>
            <ac:picMk id="4102" creationId="{62541FE0-44A8-6EE2-54A8-A823506B8D3A}"/>
          </ac:picMkLst>
        </pc:picChg>
        <pc:picChg chg="add mod">
          <ac:chgData name="Ксения Бурдакова" userId="a213446cb6f08ca8" providerId="LiveId" clId="{AE1AF064-EAF2-4313-B612-5F1663F761CA}" dt="2024-06-18T10:10:03.330" v="2095" actId="14100"/>
          <ac:picMkLst>
            <pc:docMk/>
            <pc:sldMk cId="2575713985" sldId="740"/>
            <ac:picMk id="4104" creationId="{A23362FF-3567-7054-94D0-F214FA1A9F78}"/>
          </ac:picMkLst>
        </pc:picChg>
        <pc:picChg chg="add mod">
          <ac:chgData name="Ксения Бурдакова" userId="a213446cb6f08ca8" providerId="LiveId" clId="{AE1AF064-EAF2-4313-B612-5F1663F761CA}" dt="2024-06-18T10:10:59.699" v="2101" actId="14100"/>
          <ac:picMkLst>
            <pc:docMk/>
            <pc:sldMk cId="2575713985" sldId="740"/>
            <ac:picMk id="4106" creationId="{54B79DBE-FD5A-67EA-FF1D-460F026DDA56}"/>
          </ac:picMkLst>
        </pc:picChg>
      </pc:sldChg>
      <pc:sldChg chg="modSp">
        <pc:chgData name="Ксения Бурдакова" userId="a213446cb6f08ca8" providerId="LiveId" clId="{AE1AF064-EAF2-4313-B612-5F1663F761CA}" dt="2024-06-18T10:34:58.186" v="2310" actId="20578"/>
        <pc:sldMkLst>
          <pc:docMk/>
          <pc:sldMk cId="4274351434" sldId="743"/>
        </pc:sldMkLst>
        <pc:spChg chg="mod">
          <ac:chgData name="Ксения Бурдакова" userId="a213446cb6f08ca8" providerId="LiveId" clId="{AE1AF064-EAF2-4313-B612-5F1663F761CA}" dt="2024-06-18T10:34:58.186" v="2310" actId="20578"/>
          <ac:spMkLst>
            <pc:docMk/>
            <pc:sldMk cId="4274351434" sldId="743"/>
            <ac:spMk id="3" creationId="{00000000-0000-0000-0000-000000000000}"/>
          </ac:spMkLst>
        </pc:spChg>
      </pc:sldChg>
      <pc:sldChg chg="del">
        <pc:chgData name="Ксения Бурдакова" userId="a213446cb6f08ca8" providerId="LiveId" clId="{AE1AF064-EAF2-4313-B612-5F1663F761CA}" dt="2024-06-18T10:05:44.195" v="2066" actId="2696"/>
        <pc:sldMkLst>
          <pc:docMk/>
          <pc:sldMk cId="1091047712" sldId="746"/>
        </pc:sldMkLst>
      </pc:sldChg>
      <pc:sldChg chg="modSp mod">
        <pc:chgData name="Ксения Бурдакова" userId="a213446cb6f08ca8" providerId="LiveId" clId="{AE1AF064-EAF2-4313-B612-5F1663F761CA}" dt="2024-06-18T10:59:43.617" v="2628" actId="1076"/>
        <pc:sldMkLst>
          <pc:docMk/>
          <pc:sldMk cId="3410956627" sldId="757"/>
        </pc:sldMkLst>
        <pc:graphicFrameChg chg="mod modGraphic">
          <ac:chgData name="Ксения Бурдакова" userId="a213446cb6f08ca8" providerId="LiveId" clId="{AE1AF064-EAF2-4313-B612-5F1663F761CA}" dt="2024-06-18T10:59:43.617" v="2628" actId="1076"/>
          <ac:graphicFrameMkLst>
            <pc:docMk/>
            <pc:sldMk cId="3410956627" sldId="757"/>
            <ac:graphicFrameMk id="5" creationId="{00000000-0000-0000-0000-000000000000}"/>
          </ac:graphicFrameMkLst>
        </pc:graphicFrameChg>
      </pc:sldChg>
      <pc:sldChg chg="modSp del mod">
        <pc:chgData name="Ксения Бурдакова" userId="a213446cb6f08ca8" providerId="LiveId" clId="{AE1AF064-EAF2-4313-B612-5F1663F761CA}" dt="2024-06-18T11:01:22.086" v="2629" actId="2696"/>
        <pc:sldMkLst>
          <pc:docMk/>
          <pc:sldMk cId="2354900521" sldId="759"/>
        </pc:sldMkLst>
        <pc:graphicFrameChg chg="modGraphic">
          <ac:chgData name="Ксения Бурдакова" userId="a213446cb6f08ca8" providerId="LiveId" clId="{AE1AF064-EAF2-4313-B612-5F1663F761CA}" dt="2024-06-18T10:50:54.569" v="2607" actId="20577"/>
          <ac:graphicFrameMkLst>
            <pc:docMk/>
            <pc:sldMk cId="2354900521" sldId="759"/>
            <ac:graphicFrameMk id="4" creationId="{00000000-0000-0000-0000-000000000000}"/>
          </ac:graphicFrameMkLst>
        </pc:graphicFrameChg>
      </pc:sldChg>
      <pc:sldChg chg="modSp mod">
        <pc:chgData name="Ксения Бурдакова" userId="a213446cb6f08ca8" providerId="LiveId" clId="{AE1AF064-EAF2-4313-B612-5F1663F761CA}" dt="2024-06-18T10:50:30.460" v="2599" actId="27636"/>
        <pc:sldMkLst>
          <pc:docMk/>
          <pc:sldMk cId="1177807530" sldId="760"/>
        </pc:sldMkLst>
        <pc:spChg chg="mod">
          <ac:chgData name="Ксения Бурдакова" userId="a213446cb6f08ca8" providerId="LiveId" clId="{AE1AF064-EAF2-4313-B612-5F1663F761CA}" dt="2024-06-18T10:50:30.460" v="2599" actId="27636"/>
          <ac:spMkLst>
            <pc:docMk/>
            <pc:sldMk cId="1177807530" sldId="760"/>
            <ac:spMk id="3" creationId="{00000000-0000-0000-0000-000000000000}"/>
          </ac:spMkLst>
        </pc:spChg>
      </pc:sldChg>
      <pc:sldChg chg="modSp mod">
        <pc:chgData name="Ксения Бурдакова" userId="a213446cb6f08ca8" providerId="LiveId" clId="{AE1AF064-EAF2-4313-B612-5F1663F761CA}" dt="2024-06-18T10:12:52.588" v="2108" actId="20577"/>
        <pc:sldMkLst>
          <pc:docMk/>
          <pc:sldMk cId="3187756239" sldId="766"/>
        </pc:sldMkLst>
        <pc:spChg chg="mod">
          <ac:chgData name="Ксения Бурдакова" userId="a213446cb6f08ca8" providerId="LiveId" clId="{AE1AF064-EAF2-4313-B612-5F1663F761CA}" dt="2024-06-18T10:12:52.588" v="2108" actId="20577"/>
          <ac:spMkLst>
            <pc:docMk/>
            <pc:sldMk cId="3187756239" sldId="766"/>
            <ac:spMk id="5" creationId="{00000000-0000-0000-0000-000000000000}"/>
          </ac:spMkLst>
        </pc:spChg>
      </pc:sldChg>
      <pc:sldChg chg="addSp delSp modSp mod">
        <pc:chgData name="Ксения Бурдакова" userId="a213446cb6f08ca8" providerId="LiveId" clId="{AE1AF064-EAF2-4313-B612-5F1663F761CA}" dt="2024-06-18T10:00:21.170" v="2025" actId="20577"/>
        <pc:sldMkLst>
          <pc:docMk/>
          <pc:sldMk cId="3594885652" sldId="770"/>
        </pc:sldMkLst>
        <pc:graphicFrameChg chg="add mod modGraphic">
          <ac:chgData name="Ксения Бурдакова" userId="a213446cb6f08ca8" providerId="LiveId" clId="{AE1AF064-EAF2-4313-B612-5F1663F761CA}" dt="2024-06-18T10:00:21.170" v="2025" actId="20577"/>
          <ac:graphicFrameMkLst>
            <pc:docMk/>
            <pc:sldMk cId="3594885652" sldId="770"/>
            <ac:graphicFrameMk id="2" creationId="{C6A95CE4-66B8-2E4E-04EC-C405DC12A8E9}"/>
          </ac:graphicFrameMkLst>
        </pc:graphicFrameChg>
        <pc:graphicFrameChg chg="del mod modGraphic">
          <ac:chgData name="Ксения Бурдакова" userId="a213446cb6f08ca8" providerId="LiveId" clId="{AE1AF064-EAF2-4313-B612-5F1663F761CA}" dt="2024-06-18T09:59:11.554" v="2000" actId="478"/>
          <ac:graphicFrameMkLst>
            <pc:docMk/>
            <pc:sldMk cId="3594885652" sldId="770"/>
            <ac:graphicFrameMk id="3" creationId="{47E1EDB8-2F8C-4870-8C72-816809617CF6}"/>
          </ac:graphicFrameMkLst>
        </pc:graphicFrameChg>
      </pc:sldChg>
      <pc:sldChg chg="addSp modSp mod">
        <pc:chgData name="Ксения Бурдакова" userId="a213446cb6f08ca8" providerId="LiveId" clId="{AE1AF064-EAF2-4313-B612-5F1663F761CA}" dt="2024-06-17T11:57:52.768" v="307" actId="167"/>
        <pc:sldMkLst>
          <pc:docMk/>
          <pc:sldMk cId="1537259741" sldId="771"/>
        </pc:sldMkLst>
        <pc:spChg chg="mod">
          <ac:chgData name="Ксения Бурдакова" userId="a213446cb6f08ca8" providerId="LiveId" clId="{AE1AF064-EAF2-4313-B612-5F1663F761CA}" dt="2024-06-17T11:57:09.972" v="296" actId="20577"/>
          <ac:spMkLst>
            <pc:docMk/>
            <pc:sldMk cId="1537259741" sldId="771"/>
            <ac:spMk id="3" creationId="{00000000-0000-0000-0000-000000000000}"/>
          </ac:spMkLst>
        </pc:spChg>
        <pc:picChg chg="add mod ord">
          <ac:chgData name="Ксения Бурдакова" userId="a213446cb6f08ca8" providerId="LiveId" clId="{AE1AF064-EAF2-4313-B612-5F1663F761CA}" dt="2024-06-17T11:55:41.467" v="271" actId="1076"/>
          <ac:picMkLst>
            <pc:docMk/>
            <pc:sldMk cId="1537259741" sldId="771"/>
            <ac:picMk id="5" creationId="{0D4A2E15-01EA-5C27-8E1F-0580AD909A26}"/>
          </ac:picMkLst>
        </pc:picChg>
        <pc:picChg chg="add mod ord">
          <ac:chgData name="Ксения Бурдакова" userId="a213446cb6f08ca8" providerId="LiveId" clId="{AE1AF064-EAF2-4313-B612-5F1663F761CA}" dt="2024-06-17T11:56:09.451" v="276" actId="1076"/>
          <ac:picMkLst>
            <pc:docMk/>
            <pc:sldMk cId="1537259741" sldId="771"/>
            <ac:picMk id="7" creationId="{C21D5961-D48D-F236-FD63-FDB6970A3953}"/>
          </ac:picMkLst>
        </pc:picChg>
        <pc:picChg chg="add mod ord">
          <ac:chgData name="Ксения Бурдакова" userId="a213446cb6f08ca8" providerId="LiveId" clId="{AE1AF064-EAF2-4313-B612-5F1663F761CA}" dt="2024-06-17T11:57:31.967" v="301" actId="167"/>
          <ac:picMkLst>
            <pc:docMk/>
            <pc:sldMk cId="1537259741" sldId="771"/>
            <ac:picMk id="9" creationId="{F2A52849-FA60-A503-E921-EC7B914A99AD}"/>
          </ac:picMkLst>
        </pc:picChg>
        <pc:picChg chg="add mod ord">
          <ac:chgData name="Ксения Бурдакова" userId="a213446cb6f08ca8" providerId="LiveId" clId="{AE1AF064-EAF2-4313-B612-5F1663F761CA}" dt="2024-06-17T11:57:52.768" v="307" actId="167"/>
          <ac:picMkLst>
            <pc:docMk/>
            <pc:sldMk cId="1537259741" sldId="771"/>
            <ac:picMk id="11" creationId="{56ECF60A-A97E-55BD-CFE3-A5C8C5A677D6}"/>
          </ac:picMkLst>
        </pc:picChg>
      </pc:sldChg>
      <pc:sldChg chg="modSp mod">
        <pc:chgData name="Ксения Бурдакова" userId="a213446cb6f08ca8" providerId="LiveId" clId="{AE1AF064-EAF2-4313-B612-5F1663F761CA}" dt="2024-06-18T10:47:02.123" v="2582" actId="1076"/>
        <pc:sldMkLst>
          <pc:docMk/>
          <pc:sldMk cId="2026101307" sldId="772"/>
        </pc:sldMkLst>
        <pc:spChg chg="mod">
          <ac:chgData name="Ксения Бурдакова" userId="a213446cb6f08ca8" providerId="LiveId" clId="{AE1AF064-EAF2-4313-B612-5F1663F761CA}" dt="2024-06-18T10:47:02.123" v="2582" actId="1076"/>
          <ac:spMkLst>
            <pc:docMk/>
            <pc:sldMk cId="2026101307" sldId="772"/>
            <ac:spMk id="6" creationId="{00000000-0000-0000-0000-000000000000}"/>
          </ac:spMkLst>
        </pc:spChg>
      </pc:sldChg>
      <pc:sldChg chg="modSp new del mod">
        <pc:chgData name="Ксения Бурдакова" userId="a213446cb6f08ca8" providerId="LiveId" clId="{AE1AF064-EAF2-4313-B612-5F1663F761CA}" dt="2024-06-17T12:36:22.986" v="1055" actId="2696"/>
        <pc:sldMkLst>
          <pc:docMk/>
          <pc:sldMk cId="1310337936" sldId="773"/>
        </pc:sldMkLst>
        <pc:spChg chg="mod">
          <ac:chgData name="Ксения Бурдакова" userId="a213446cb6f08ca8" providerId="LiveId" clId="{AE1AF064-EAF2-4313-B612-5F1663F761CA}" dt="2024-06-17T12:36:16.270" v="1054" actId="21"/>
          <ac:spMkLst>
            <pc:docMk/>
            <pc:sldMk cId="1310337936" sldId="773"/>
            <ac:spMk id="2" creationId="{062900F1-1F67-1DEB-D9D8-BF5413400735}"/>
          </ac:spMkLst>
        </pc:spChg>
      </pc:sldChg>
      <pc:sldChg chg="new del">
        <pc:chgData name="Ксения Бурдакова" userId="a213446cb6f08ca8" providerId="LiveId" clId="{AE1AF064-EAF2-4313-B612-5F1663F761CA}" dt="2024-06-17T12:34:44.299" v="993" actId="2696"/>
        <pc:sldMkLst>
          <pc:docMk/>
          <pc:sldMk cId="2201592673" sldId="773"/>
        </pc:sldMkLst>
      </pc:sldChg>
      <pc:sldChg chg="addSp modSp add mod">
        <pc:chgData name="Ксения Бурдакова" userId="a213446cb6f08ca8" providerId="LiveId" clId="{AE1AF064-EAF2-4313-B612-5F1663F761CA}" dt="2024-06-17T13:14:11.796" v="1302" actId="1076"/>
        <pc:sldMkLst>
          <pc:docMk/>
          <pc:sldMk cId="4253713857" sldId="773"/>
        </pc:sldMkLst>
        <pc:spChg chg="mod">
          <ac:chgData name="Ксения Бурдакова" userId="a213446cb6f08ca8" providerId="LiveId" clId="{AE1AF064-EAF2-4313-B612-5F1663F761CA}" dt="2024-06-17T12:39:22.571" v="1175" actId="20577"/>
          <ac:spMkLst>
            <pc:docMk/>
            <pc:sldMk cId="4253713857" sldId="773"/>
            <ac:spMk id="2" creationId="{00000000-0000-0000-0000-000000000000}"/>
          </ac:spMkLst>
        </pc:spChg>
        <pc:spChg chg="mod">
          <ac:chgData name="Ксения Бурдакова" userId="a213446cb6f08ca8" providerId="LiveId" clId="{AE1AF064-EAF2-4313-B612-5F1663F761CA}" dt="2024-06-17T12:36:33.214" v="1057" actId="20577"/>
          <ac:spMkLst>
            <pc:docMk/>
            <pc:sldMk cId="4253713857" sldId="773"/>
            <ac:spMk id="3" creationId="{00000000-0000-0000-0000-000000000000}"/>
          </ac:spMkLst>
        </pc:spChg>
        <pc:graphicFrameChg chg="add mod modGraphic">
          <ac:chgData name="Ксения Бурдакова" userId="a213446cb6f08ca8" providerId="LiveId" clId="{AE1AF064-EAF2-4313-B612-5F1663F761CA}" dt="2024-06-17T13:14:11.796" v="1302" actId="1076"/>
          <ac:graphicFrameMkLst>
            <pc:docMk/>
            <pc:sldMk cId="4253713857" sldId="773"/>
            <ac:graphicFrameMk id="4" creationId="{08867974-880D-200C-D549-8392BC07D5E2}"/>
          </ac:graphicFrameMkLst>
        </pc:graphicFrameChg>
      </pc:sldChg>
      <pc:sldChg chg="add del">
        <pc:chgData name="Ксения Бурдакова" userId="a213446cb6f08ca8" providerId="LiveId" clId="{AE1AF064-EAF2-4313-B612-5F1663F761CA}" dt="2024-06-17T12:36:43.046" v="1059" actId="2696"/>
        <pc:sldMkLst>
          <pc:docMk/>
          <pc:sldMk cId="836123754" sldId="774"/>
        </pc:sldMkLst>
      </pc:sldChg>
      <pc:sldChg chg="add del">
        <pc:chgData name="Ксения Бурдакова" userId="a213446cb6f08ca8" providerId="LiveId" clId="{AE1AF064-EAF2-4313-B612-5F1663F761CA}" dt="2024-06-17T12:36:54.287" v="1061" actId="2696"/>
        <pc:sldMkLst>
          <pc:docMk/>
          <pc:sldMk cId="1771177380" sldId="774"/>
        </pc:sldMkLst>
      </pc:sldChg>
      <pc:sldChg chg="modSp add mod ord">
        <pc:chgData name="Ксения Бурдакова" userId="a213446cb6f08ca8" providerId="LiveId" clId="{AE1AF064-EAF2-4313-B612-5F1663F761CA}" dt="2024-06-17T13:57:39.849" v="1403" actId="12"/>
        <pc:sldMkLst>
          <pc:docMk/>
          <pc:sldMk cId="3356899093" sldId="774"/>
        </pc:sldMkLst>
        <pc:spChg chg="mod">
          <ac:chgData name="Ксения Бурдакова" userId="a213446cb6f08ca8" providerId="LiveId" clId="{AE1AF064-EAF2-4313-B612-5F1663F761CA}" dt="2024-06-17T13:26:07.033" v="1384" actId="20577"/>
          <ac:spMkLst>
            <pc:docMk/>
            <pc:sldMk cId="3356899093" sldId="774"/>
            <ac:spMk id="2" creationId="{00000000-0000-0000-0000-000000000000}"/>
          </ac:spMkLst>
        </pc:spChg>
        <pc:spChg chg="mod">
          <ac:chgData name="Ксения Бурдакова" userId="a213446cb6f08ca8" providerId="LiveId" clId="{AE1AF064-EAF2-4313-B612-5F1663F761CA}" dt="2024-06-17T13:57:39.849" v="1403" actId="12"/>
          <ac:spMkLst>
            <pc:docMk/>
            <pc:sldMk cId="3356899093" sldId="774"/>
            <ac:spMk id="3" creationId="{00000000-0000-0000-0000-000000000000}"/>
          </ac:spMkLst>
        </pc:spChg>
      </pc:sldChg>
      <pc:sldChg chg="modSp add mod ord">
        <pc:chgData name="Ксения Бурдакова" userId="a213446cb6f08ca8" providerId="LiveId" clId="{AE1AF064-EAF2-4313-B612-5F1663F761CA}" dt="2024-06-17T14:00:38.481" v="1467" actId="27636"/>
        <pc:sldMkLst>
          <pc:docMk/>
          <pc:sldMk cId="546035399" sldId="775"/>
        </pc:sldMkLst>
        <pc:spChg chg="mod">
          <ac:chgData name="Ксения Бурдакова" userId="a213446cb6f08ca8" providerId="LiveId" clId="{AE1AF064-EAF2-4313-B612-5F1663F761CA}" dt="2024-06-17T13:58:26.683" v="1457" actId="20577"/>
          <ac:spMkLst>
            <pc:docMk/>
            <pc:sldMk cId="546035399" sldId="775"/>
            <ac:spMk id="2" creationId="{00000000-0000-0000-0000-000000000000}"/>
          </ac:spMkLst>
        </pc:spChg>
        <pc:spChg chg="mod">
          <ac:chgData name="Ксения Бурдакова" userId="a213446cb6f08ca8" providerId="LiveId" clId="{AE1AF064-EAF2-4313-B612-5F1663F761CA}" dt="2024-06-17T14:00:38.481" v="1467" actId="27636"/>
          <ac:spMkLst>
            <pc:docMk/>
            <pc:sldMk cId="546035399" sldId="775"/>
            <ac:spMk id="3" creationId="{00000000-0000-0000-0000-000000000000}"/>
          </ac:spMkLst>
        </pc:spChg>
      </pc:sldChg>
      <pc:sldChg chg="modSp add mod">
        <pc:chgData name="Ксения Бурдакова" userId="a213446cb6f08ca8" providerId="LiveId" clId="{AE1AF064-EAF2-4313-B612-5F1663F761CA}" dt="2024-06-17T14:08:32.125" v="1620" actId="113"/>
        <pc:sldMkLst>
          <pc:docMk/>
          <pc:sldMk cId="2567002644" sldId="776"/>
        </pc:sldMkLst>
        <pc:spChg chg="mod">
          <ac:chgData name="Ксения Бурдакова" userId="a213446cb6f08ca8" providerId="LiveId" clId="{AE1AF064-EAF2-4313-B612-5F1663F761CA}" dt="2024-06-17T14:08:32.125" v="1620" actId="113"/>
          <ac:spMkLst>
            <pc:docMk/>
            <pc:sldMk cId="2567002644" sldId="776"/>
            <ac:spMk id="3" creationId="{00000000-0000-0000-0000-000000000000}"/>
          </ac:spMkLst>
        </pc:spChg>
      </pc:sldChg>
      <pc:sldChg chg="addSp delSp modSp new mod">
        <pc:chgData name="Ксения Бурдакова" userId="a213446cb6f08ca8" providerId="LiveId" clId="{AE1AF064-EAF2-4313-B612-5F1663F761CA}" dt="2024-06-17T14:14:11.961" v="1656" actId="1076"/>
        <pc:sldMkLst>
          <pc:docMk/>
          <pc:sldMk cId="3010986640" sldId="777"/>
        </pc:sldMkLst>
        <pc:spChg chg="del">
          <ac:chgData name="Ксения Бурдакова" userId="a213446cb6f08ca8" providerId="LiveId" clId="{AE1AF064-EAF2-4313-B612-5F1663F761CA}" dt="2024-06-17T14:12:38.530" v="1637" actId="21"/>
          <ac:spMkLst>
            <pc:docMk/>
            <pc:sldMk cId="3010986640" sldId="777"/>
            <ac:spMk id="2" creationId="{93AF9162-CCC8-520E-CDF2-B536E0DC1942}"/>
          </ac:spMkLst>
        </pc:spChg>
        <pc:spChg chg="mod">
          <ac:chgData name="Ксения Бурдакова" userId="a213446cb6f08ca8" providerId="LiveId" clId="{AE1AF064-EAF2-4313-B612-5F1663F761CA}" dt="2024-06-17T14:13:15.913" v="1649" actId="14100"/>
          <ac:spMkLst>
            <pc:docMk/>
            <pc:sldMk cId="3010986640" sldId="777"/>
            <ac:spMk id="3" creationId="{0D206D6B-13AF-9779-DA99-FE9D0073733D}"/>
          </ac:spMkLst>
        </pc:spChg>
        <pc:spChg chg="del">
          <ac:chgData name="Ксения Бурдакова" userId="a213446cb6f08ca8" providerId="LiveId" clId="{AE1AF064-EAF2-4313-B612-5F1663F761CA}" dt="2024-06-17T14:12:34.047" v="1636" actId="21"/>
          <ac:spMkLst>
            <pc:docMk/>
            <pc:sldMk cId="3010986640" sldId="777"/>
            <ac:spMk id="4" creationId="{8A1A09E2-E3C7-2FF5-811E-3B731C94CBD4}"/>
          </ac:spMkLst>
        </pc:spChg>
        <pc:spChg chg="add mod">
          <ac:chgData name="Ксения Бурдакова" userId="a213446cb6f08ca8" providerId="LiveId" clId="{AE1AF064-EAF2-4313-B612-5F1663F761CA}" dt="2024-06-17T14:14:11.961" v="1656" actId="1076"/>
          <ac:spMkLst>
            <pc:docMk/>
            <pc:sldMk cId="3010986640" sldId="777"/>
            <ac:spMk id="6" creationId="{005D4385-6265-B540-1022-2279660D9592}"/>
          </ac:spMkLst>
        </pc:spChg>
      </pc:sldChg>
      <pc:sldChg chg="addSp delSp modSp add mod">
        <pc:chgData name="Ксения Бурдакова" userId="a213446cb6f08ca8" providerId="LiveId" clId="{AE1AF064-EAF2-4313-B612-5F1663F761CA}" dt="2024-06-18T09:44:50.854" v="1888" actId="11529"/>
        <pc:sldMkLst>
          <pc:docMk/>
          <pc:sldMk cId="3599733119" sldId="778"/>
        </pc:sldMkLst>
        <pc:spChg chg="mod">
          <ac:chgData name="Ксения Бурдакова" userId="a213446cb6f08ca8" providerId="LiveId" clId="{AE1AF064-EAF2-4313-B612-5F1663F761CA}" dt="2024-06-18T09:40:56.771" v="1711" actId="20577"/>
          <ac:spMkLst>
            <pc:docMk/>
            <pc:sldMk cId="3599733119" sldId="778"/>
            <ac:spMk id="2" creationId="{00000000-0000-0000-0000-000000000000}"/>
          </ac:spMkLst>
        </pc:spChg>
        <pc:spChg chg="add del mod">
          <ac:chgData name="Ксения Бурдакова" userId="a213446cb6f08ca8" providerId="LiveId" clId="{AE1AF064-EAF2-4313-B612-5F1663F761CA}" dt="2024-06-18T09:41:06.935" v="1712" actId="21"/>
          <ac:spMkLst>
            <pc:docMk/>
            <pc:sldMk cId="3599733119" sldId="778"/>
            <ac:spMk id="4" creationId="{21268C0B-5D50-5B61-5D7A-14EAFB520A8B}"/>
          </ac:spMkLst>
        </pc:spChg>
        <pc:spChg chg="add mod">
          <ac:chgData name="Ксения Бурдакова" userId="a213446cb6f08ca8" providerId="LiveId" clId="{AE1AF064-EAF2-4313-B612-5F1663F761CA}" dt="2024-06-18T09:43:02.590" v="1744" actId="20577"/>
          <ac:spMkLst>
            <pc:docMk/>
            <pc:sldMk cId="3599733119" sldId="778"/>
            <ac:spMk id="5" creationId="{FC64292F-8168-21D6-5AE4-3FB2DD6BC20D}"/>
          </ac:spMkLst>
        </pc:spChg>
        <pc:spChg chg="add del mod">
          <ac:chgData name="Ксения Бурдакова" userId="a213446cb6f08ca8" providerId="LiveId" clId="{AE1AF064-EAF2-4313-B612-5F1663F761CA}" dt="2024-06-18T09:41:46.884" v="1719" actId="21"/>
          <ac:spMkLst>
            <pc:docMk/>
            <pc:sldMk cId="3599733119" sldId="778"/>
            <ac:spMk id="6" creationId="{CD7040E2-B985-5D33-2C16-E065F0EBEDAB}"/>
          </ac:spMkLst>
        </pc:spChg>
        <pc:spChg chg="add mod">
          <ac:chgData name="Ксения Бурдакова" userId="a213446cb6f08ca8" providerId="LiveId" clId="{AE1AF064-EAF2-4313-B612-5F1663F761CA}" dt="2024-06-18T09:44:03.179" v="1845" actId="20577"/>
          <ac:spMkLst>
            <pc:docMk/>
            <pc:sldMk cId="3599733119" sldId="778"/>
            <ac:spMk id="8" creationId="{CD648428-EF44-2123-FE29-9AEA5BC9F34F}"/>
          </ac:spMkLst>
        </pc:spChg>
        <pc:spChg chg="add mod">
          <ac:chgData name="Ксения Бурдакова" userId="a213446cb6f08ca8" providerId="LiveId" clId="{AE1AF064-EAF2-4313-B612-5F1663F761CA}" dt="2024-06-18T09:43:37.109" v="1799" actId="20577"/>
          <ac:spMkLst>
            <pc:docMk/>
            <pc:sldMk cId="3599733119" sldId="778"/>
            <ac:spMk id="9" creationId="{2609B014-D844-A928-6096-241A44DDC21B}"/>
          </ac:spMkLst>
        </pc:spChg>
        <pc:spChg chg="add mod">
          <ac:chgData name="Ксения Бурдакова" userId="a213446cb6f08ca8" providerId="LiveId" clId="{AE1AF064-EAF2-4313-B612-5F1663F761CA}" dt="2024-06-18T09:43:19.593" v="1768" actId="20577"/>
          <ac:spMkLst>
            <pc:docMk/>
            <pc:sldMk cId="3599733119" sldId="778"/>
            <ac:spMk id="10" creationId="{C7283B3C-623A-1D71-46E8-1DE2CF6DCBC2}"/>
          </ac:spMkLst>
        </pc:spChg>
        <pc:spChg chg="add mod">
          <ac:chgData name="Ксения Бурдакова" userId="a213446cb6f08ca8" providerId="LiveId" clId="{AE1AF064-EAF2-4313-B612-5F1663F761CA}" dt="2024-06-18T09:44:18.155" v="1884" actId="20577"/>
          <ac:spMkLst>
            <pc:docMk/>
            <pc:sldMk cId="3599733119" sldId="778"/>
            <ac:spMk id="11" creationId="{45570B18-3FD2-A84F-B35B-0A78A12C0F2D}"/>
          </ac:spMkLst>
        </pc:spChg>
        <pc:graphicFrameChg chg="del modGraphic">
          <ac:chgData name="Ксения Бурдакова" userId="a213446cb6f08ca8" providerId="LiveId" clId="{AE1AF064-EAF2-4313-B612-5F1663F761CA}" dt="2024-06-18T09:40:40.966" v="1672" actId="478"/>
          <ac:graphicFrameMkLst>
            <pc:docMk/>
            <pc:sldMk cId="3599733119" sldId="778"/>
            <ac:graphicFrameMk id="7" creationId="{7AF842A8-C262-58FC-F73A-E5C4DF7AAB17}"/>
          </ac:graphicFrameMkLst>
        </pc:graphicFrameChg>
        <pc:cxnChg chg="add">
          <ac:chgData name="Ксения Бурдакова" userId="a213446cb6f08ca8" providerId="LiveId" clId="{AE1AF064-EAF2-4313-B612-5F1663F761CA}" dt="2024-06-18T09:44:26.454" v="1885" actId="11529"/>
          <ac:cxnSpMkLst>
            <pc:docMk/>
            <pc:sldMk cId="3599733119" sldId="778"/>
            <ac:cxnSpMk id="13" creationId="{8147C18A-EE7F-3E7E-AB1C-50D9F2FC77A6}"/>
          </ac:cxnSpMkLst>
        </pc:cxnChg>
        <pc:cxnChg chg="add">
          <ac:chgData name="Ксения Бурдакова" userId="a213446cb6f08ca8" providerId="LiveId" clId="{AE1AF064-EAF2-4313-B612-5F1663F761CA}" dt="2024-06-18T09:44:35.517" v="1886" actId="11529"/>
          <ac:cxnSpMkLst>
            <pc:docMk/>
            <pc:sldMk cId="3599733119" sldId="778"/>
            <ac:cxnSpMk id="15" creationId="{A2E3DEC6-D7D4-D6A0-A3DC-5399713316BF}"/>
          </ac:cxnSpMkLst>
        </pc:cxnChg>
        <pc:cxnChg chg="add">
          <ac:chgData name="Ксения Бурдакова" userId="a213446cb6f08ca8" providerId="LiveId" clId="{AE1AF064-EAF2-4313-B612-5F1663F761CA}" dt="2024-06-18T09:44:43.557" v="1887" actId="11529"/>
          <ac:cxnSpMkLst>
            <pc:docMk/>
            <pc:sldMk cId="3599733119" sldId="778"/>
            <ac:cxnSpMk id="17" creationId="{238A724B-C349-685E-D17E-B128431C4036}"/>
          </ac:cxnSpMkLst>
        </pc:cxnChg>
        <pc:cxnChg chg="add">
          <ac:chgData name="Ксения Бурдакова" userId="a213446cb6f08ca8" providerId="LiveId" clId="{AE1AF064-EAF2-4313-B612-5F1663F761CA}" dt="2024-06-18T09:44:50.854" v="1888" actId="11529"/>
          <ac:cxnSpMkLst>
            <pc:docMk/>
            <pc:sldMk cId="3599733119" sldId="778"/>
            <ac:cxnSpMk id="19" creationId="{17C5DE9E-E71F-C479-BFA8-4A1B0BC45427}"/>
          </ac:cxnSpMkLst>
        </pc:cxnChg>
      </pc:sldChg>
      <pc:sldChg chg="modSp add mod">
        <pc:chgData name="Ксения Бурдакова" userId="a213446cb6f08ca8" providerId="LiveId" clId="{AE1AF064-EAF2-4313-B612-5F1663F761CA}" dt="2024-06-18T10:21:14.304" v="2175" actId="5793"/>
        <pc:sldMkLst>
          <pc:docMk/>
          <pc:sldMk cId="1512564571" sldId="779"/>
        </pc:sldMkLst>
        <pc:spChg chg="mod">
          <ac:chgData name="Ксения Бурдакова" userId="a213446cb6f08ca8" providerId="LiveId" clId="{AE1AF064-EAF2-4313-B612-5F1663F761CA}" dt="2024-06-18T10:21:14.304" v="2175" actId="5793"/>
          <ac:spMkLst>
            <pc:docMk/>
            <pc:sldMk cId="1512564571" sldId="779"/>
            <ac:spMk id="3" creationId="{00000000-0000-0000-0000-000000000000}"/>
          </ac:spMkLst>
        </pc:spChg>
        <pc:spChg chg="mod">
          <ac:chgData name="Ксения Бурдакова" userId="a213446cb6f08ca8" providerId="LiveId" clId="{AE1AF064-EAF2-4313-B612-5F1663F761CA}" dt="2024-06-18T10:18:09.150" v="2142" actId="20577"/>
          <ac:spMkLst>
            <pc:docMk/>
            <pc:sldMk cId="1512564571" sldId="779"/>
            <ac:spMk id="4" creationId="{00000000-0000-0000-0000-000000000000}"/>
          </ac:spMkLst>
        </pc:spChg>
      </pc:sldChg>
      <pc:sldChg chg="addSp modSp add mod">
        <pc:chgData name="Ксения Бурдакова" userId="a213446cb6f08ca8" providerId="LiveId" clId="{AE1AF064-EAF2-4313-B612-5F1663F761CA}" dt="2024-06-18T10:23:15.984" v="2231" actId="404"/>
        <pc:sldMkLst>
          <pc:docMk/>
          <pc:sldMk cId="1602361701" sldId="780"/>
        </pc:sldMkLst>
        <pc:spChg chg="add mod">
          <ac:chgData name="Ксения Бурдакова" userId="a213446cb6f08ca8" providerId="LiveId" clId="{AE1AF064-EAF2-4313-B612-5F1663F761CA}" dt="2024-06-18T10:23:15.984" v="2231" actId="404"/>
          <ac:spMkLst>
            <pc:docMk/>
            <pc:sldMk cId="1602361701" sldId="780"/>
            <ac:spMk id="2" creationId="{39D82FAC-492E-1D26-82A7-C802172DE814}"/>
          </ac:spMkLst>
        </pc:spChg>
        <pc:spChg chg="mod">
          <ac:chgData name="Ксения Бурдакова" userId="a213446cb6f08ca8" providerId="LiveId" clId="{AE1AF064-EAF2-4313-B612-5F1663F761CA}" dt="2024-06-18T10:21:29.193" v="2178" actId="27636"/>
          <ac:spMkLst>
            <pc:docMk/>
            <pc:sldMk cId="1602361701" sldId="780"/>
            <ac:spMk id="3" creationId="{00000000-0000-0000-0000-000000000000}"/>
          </ac:spMkLst>
        </pc:spChg>
        <pc:spChg chg="mod">
          <ac:chgData name="Ксения Бурдакова" userId="a213446cb6f08ca8" providerId="LiveId" clId="{AE1AF064-EAF2-4313-B612-5F1663F761CA}" dt="2024-06-18T10:21:40.915" v="2215" actId="20577"/>
          <ac:spMkLst>
            <pc:docMk/>
            <pc:sldMk cId="1602361701" sldId="780"/>
            <ac:spMk id="4" creationId="{00000000-0000-0000-0000-000000000000}"/>
          </ac:spMkLst>
        </pc:spChg>
      </pc:sldChg>
      <pc:sldChg chg="addSp delSp modSp add mod">
        <pc:chgData name="Ксения Бурдакова" userId="a213446cb6f08ca8" providerId="LiveId" clId="{AE1AF064-EAF2-4313-B612-5F1663F761CA}" dt="2024-06-18T10:29:05.663" v="2309" actId="2711"/>
        <pc:sldMkLst>
          <pc:docMk/>
          <pc:sldMk cId="1509569610" sldId="781"/>
        </pc:sldMkLst>
        <pc:spChg chg="mod">
          <ac:chgData name="Ксения Бурдакова" userId="a213446cb6f08ca8" providerId="LiveId" clId="{AE1AF064-EAF2-4313-B612-5F1663F761CA}" dt="2024-06-18T10:24:07.172" v="2233" actId="20577"/>
          <ac:spMkLst>
            <pc:docMk/>
            <pc:sldMk cId="1509569610" sldId="781"/>
            <ac:spMk id="2" creationId="{39D82FAC-492E-1D26-82A7-C802172DE814}"/>
          </ac:spMkLst>
        </pc:spChg>
        <pc:spChg chg="mod">
          <ac:chgData name="Ксения Бурдакова" userId="a213446cb6f08ca8" providerId="LiveId" clId="{AE1AF064-EAF2-4313-B612-5F1663F761CA}" dt="2024-06-18T10:24:35.713" v="2248" actId="207"/>
          <ac:spMkLst>
            <pc:docMk/>
            <pc:sldMk cId="1509569610" sldId="781"/>
            <ac:spMk id="4" creationId="{00000000-0000-0000-0000-000000000000}"/>
          </ac:spMkLst>
        </pc:spChg>
        <pc:spChg chg="add mod">
          <ac:chgData name="Ксения Бурдакова" userId="a213446cb6f08ca8" providerId="LiveId" clId="{AE1AF064-EAF2-4313-B612-5F1663F761CA}" dt="2024-06-18T10:28:36.398" v="2305" actId="2711"/>
          <ac:spMkLst>
            <pc:docMk/>
            <pc:sldMk cId="1509569610" sldId="781"/>
            <ac:spMk id="5" creationId="{73936F14-61C8-2A45-DAEA-1781DD0D0CF7}"/>
          </ac:spMkLst>
        </pc:spChg>
        <pc:spChg chg="add mod">
          <ac:chgData name="Ксения Бурдакова" userId="a213446cb6f08ca8" providerId="LiveId" clId="{AE1AF064-EAF2-4313-B612-5F1663F761CA}" dt="2024-06-18T10:28:44.134" v="2306" actId="2711"/>
          <ac:spMkLst>
            <pc:docMk/>
            <pc:sldMk cId="1509569610" sldId="781"/>
            <ac:spMk id="6" creationId="{9A97104C-3476-CEF6-DAEA-7BFB13F19DFA}"/>
          </ac:spMkLst>
        </pc:spChg>
        <pc:spChg chg="add mod">
          <ac:chgData name="Ксения Бурдакова" userId="a213446cb6f08ca8" providerId="LiveId" clId="{AE1AF064-EAF2-4313-B612-5F1663F761CA}" dt="2024-06-18T10:28:50.998" v="2307" actId="2711"/>
          <ac:spMkLst>
            <pc:docMk/>
            <pc:sldMk cId="1509569610" sldId="781"/>
            <ac:spMk id="7" creationId="{300AC032-B1F1-B8FF-5151-C0D7547A4C7A}"/>
          </ac:spMkLst>
        </pc:spChg>
        <pc:spChg chg="add mod">
          <ac:chgData name="Ксения Бурдакова" userId="a213446cb6f08ca8" providerId="LiveId" clId="{AE1AF064-EAF2-4313-B612-5F1663F761CA}" dt="2024-06-18T10:28:57.470" v="2308" actId="2711"/>
          <ac:spMkLst>
            <pc:docMk/>
            <pc:sldMk cId="1509569610" sldId="781"/>
            <ac:spMk id="8" creationId="{769E5AD3-C20C-9EF0-06DE-438DE24ED09A}"/>
          </ac:spMkLst>
        </pc:spChg>
        <pc:spChg chg="add mod">
          <ac:chgData name="Ксения Бурдакова" userId="a213446cb6f08ca8" providerId="LiveId" clId="{AE1AF064-EAF2-4313-B612-5F1663F761CA}" dt="2024-06-18T10:29:05.663" v="2309" actId="2711"/>
          <ac:spMkLst>
            <pc:docMk/>
            <pc:sldMk cId="1509569610" sldId="781"/>
            <ac:spMk id="9" creationId="{6564EA64-6AF3-FC92-C046-0A0E4D863AA2}"/>
          </ac:spMkLst>
        </pc:spChg>
        <pc:spChg chg="add del mod">
          <ac:chgData name="Ксения Бурдакова" userId="a213446cb6f08ca8" providerId="LiveId" clId="{AE1AF064-EAF2-4313-B612-5F1663F761CA}" dt="2024-06-18T10:28:23.121" v="2304" actId="21"/>
          <ac:spMkLst>
            <pc:docMk/>
            <pc:sldMk cId="1509569610" sldId="781"/>
            <ac:spMk id="14" creationId="{973A68AC-0943-9D9D-9C7F-859D2D92AE31}"/>
          </ac:spMkLst>
        </pc:spChg>
        <pc:cxnChg chg="add del">
          <ac:chgData name="Ксения Бурдакова" userId="a213446cb6f08ca8" providerId="LiveId" clId="{AE1AF064-EAF2-4313-B612-5F1663F761CA}" dt="2024-06-18T10:25:52.003" v="2268" actId="11529"/>
          <ac:cxnSpMkLst>
            <pc:docMk/>
            <pc:sldMk cId="1509569610" sldId="781"/>
            <ac:cxnSpMk id="11" creationId="{86C094C9-4FDF-414C-6AB8-F088F0753E3E}"/>
          </ac:cxnSpMkLst>
        </pc:cxnChg>
        <pc:cxnChg chg="add del">
          <ac:chgData name="Ксения Бурдакова" userId="a213446cb6f08ca8" providerId="LiveId" clId="{AE1AF064-EAF2-4313-B612-5F1663F761CA}" dt="2024-06-18T10:27:37.192" v="2292" actId="21"/>
          <ac:cxnSpMkLst>
            <pc:docMk/>
            <pc:sldMk cId="1509569610" sldId="781"/>
            <ac:cxnSpMk id="13" creationId="{3C18AE19-A6F5-2703-352B-3F6DF94A0AE0}"/>
          </ac:cxnSpMkLst>
        </pc:cxnChg>
      </pc:sldChg>
      <pc:sldChg chg="addSp delSp modSp add mod">
        <pc:chgData name="Ксения Бурдакова" userId="a213446cb6f08ca8" providerId="LiveId" clId="{AE1AF064-EAF2-4313-B612-5F1663F761CA}" dt="2024-06-18T10:42:48.614" v="2527" actId="14100"/>
        <pc:sldMkLst>
          <pc:docMk/>
          <pc:sldMk cId="4214963904" sldId="782"/>
        </pc:sldMkLst>
        <pc:spChg chg="mod">
          <ac:chgData name="Ксения Бурдакова" userId="a213446cb6f08ca8" providerId="LiveId" clId="{AE1AF064-EAF2-4313-B612-5F1663F761CA}" dt="2024-06-18T10:42:39.516" v="2526" actId="2711"/>
          <ac:spMkLst>
            <pc:docMk/>
            <pc:sldMk cId="4214963904" sldId="782"/>
            <ac:spMk id="2" creationId="{00000000-0000-0000-0000-000000000000}"/>
          </ac:spMkLst>
        </pc:spChg>
        <pc:spChg chg="del mod">
          <ac:chgData name="Ксения Бурдакова" userId="a213446cb6f08ca8" providerId="LiveId" clId="{AE1AF064-EAF2-4313-B612-5F1663F761CA}" dt="2024-06-18T10:42:07.458" v="2521" actId="21"/>
          <ac:spMkLst>
            <pc:docMk/>
            <pc:sldMk cId="4214963904" sldId="782"/>
            <ac:spMk id="3" creationId="{00000000-0000-0000-0000-000000000000}"/>
          </ac:spMkLst>
        </pc:spChg>
        <pc:spChg chg="add mod">
          <ac:chgData name="Ксения Бурдакова" userId="a213446cb6f08ca8" providerId="LiveId" clId="{AE1AF064-EAF2-4313-B612-5F1663F761CA}" dt="2024-06-18T10:40:34.869" v="2435" actId="782"/>
          <ac:spMkLst>
            <pc:docMk/>
            <pc:sldMk cId="4214963904" sldId="782"/>
            <ac:spMk id="4" creationId="{5ECCBAFD-A232-59A7-6C6B-0FFB48D72006}"/>
          </ac:spMkLst>
        </pc:spChg>
        <pc:spChg chg="add mod">
          <ac:chgData name="Ксения Бурдакова" userId="a213446cb6f08ca8" providerId="LiveId" clId="{AE1AF064-EAF2-4313-B612-5F1663F761CA}" dt="2024-06-18T10:41:55.548" v="2519" actId="20577"/>
          <ac:spMkLst>
            <pc:docMk/>
            <pc:sldMk cId="4214963904" sldId="782"/>
            <ac:spMk id="5" creationId="{DA3AD991-BB55-AFCC-BB30-AD80C9622C70}"/>
          </ac:spMkLst>
        </pc:spChg>
        <pc:spChg chg="add mod">
          <ac:chgData name="Ксения Бурдакова" userId="a213446cb6f08ca8" providerId="LiveId" clId="{AE1AF064-EAF2-4313-B612-5F1663F761CA}" dt="2024-06-18T10:42:48.614" v="2527" actId="14100"/>
          <ac:spMkLst>
            <pc:docMk/>
            <pc:sldMk cId="4214963904" sldId="782"/>
            <ac:spMk id="6" creationId="{FE1EC459-33FA-B91E-550A-3B173139C4F7}"/>
          </ac:spMkLst>
        </pc:spChg>
        <pc:spChg chg="add mod">
          <ac:chgData name="Ксения Бурдакова" userId="a213446cb6f08ca8" providerId="LiveId" clId="{AE1AF064-EAF2-4313-B612-5F1663F761CA}" dt="2024-06-18T10:41:05.565" v="2444" actId="14100"/>
          <ac:spMkLst>
            <pc:docMk/>
            <pc:sldMk cId="4214963904" sldId="782"/>
            <ac:spMk id="7" creationId="{E1D762CB-9EED-1C81-8FB5-4E6CB84EDC8E}"/>
          </ac:spMkLst>
        </pc:spChg>
        <pc:spChg chg="add mod">
          <ac:chgData name="Ксения Бурдакова" userId="a213446cb6f08ca8" providerId="LiveId" clId="{AE1AF064-EAF2-4313-B612-5F1663F761CA}" dt="2024-06-18T10:39:59.636" v="2386" actId="20577"/>
          <ac:spMkLst>
            <pc:docMk/>
            <pc:sldMk cId="4214963904" sldId="782"/>
            <ac:spMk id="8" creationId="{D9D5EE66-A419-8554-83FD-2AB5AF5654DD}"/>
          </ac:spMkLst>
        </pc:spChg>
        <pc:spChg chg="add mod">
          <ac:chgData name="Ксения Бурдакова" userId="a213446cb6f08ca8" providerId="LiveId" clId="{AE1AF064-EAF2-4313-B612-5F1663F761CA}" dt="2024-06-18T10:40:53.844" v="2440" actId="404"/>
          <ac:spMkLst>
            <pc:docMk/>
            <pc:sldMk cId="4214963904" sldId="782"/>
            <ac:spMk id="9" creationId="{11C2467A-6684-B934-D8BB-A167D81A7B37}"/>
          </ac:spMkLst>
        </pc:spChg>
        <pc:spChg chg="add mod">
          <ac:chgData name="Ксения Бурдакова" userId="a213446cb6f08ca8" providerId="LiveId" clId="{AE1AF064-EAF2-4313-B612-5F1663F761CA}" dt="2024-06-18T10:40:59.056" v="2443" actId="404"/>
          <ac:spMkLst>
            <pc:docMk/>
            <pc:sldMk cId="4214963904" sldId="782"/>
            <ac:spMk id="10" creationId="{439AA4CE-AACA-E574-8192-B2E320F1E12F}"/>
          </ac:spMkLst>
        </pc:spChg>
        <pc:spChg chg="add mod">
          <ac:chgData name="Ксения Бурдакова" userId="a213446cb6f08ca8" providerId="LiveId" clId="{AE1AF064-EAF2-4313-B612-5F1663F761CA}" dt="2024-06-18T10:39:56.243" v="2382" actId="20577"/>
          <ac:spMkLst>
            <pc:docMk/>
            <pc:sldMk cId="4214963904" sldId="782"/>
            <ac:spMk id="11" creationId="{E7F7CF3E-BD36-DBA2-46F6-DED74203548D}"/>
          </ac:spMkLst>
        </pc:spChg>
      </pc:sldChg>
      <pc:sldChg chg="addSp delSp modSp add mod ord">
        <pc:chgData name="Ксения Бурдакова" userId="a213446cb6f08ca8" providerId="LiveId" clId="{AE1AF064-EAF2-4313-B612-5F1663F761CA}" dt="2024-06-18T10:45:05.892" v="2576" actId="20577"/>
        <pc:sldMkLst>
          <pc:docMk/>
          <pc:sldMk cId="2639553847" sldId="783"/>
        </pc:sldMkLst>
        <pc:spChg chg="mod">
          <ac:chgData name="Ксения Бурдакова" userId="a213446cb6f08ca8" providerId="LiveId" clId="{AE1AF064-EAF2-4313-B612-5F1663F761CA}" dt="2024-06-18T10:45:05.892" v="2576" actId="20577"/>
          <ac:spMkLst>
            <pc:docMk/>
            <pc:sldMk cId="2639553847" sldId="783"/>
            <ac:spMk id="2" creationId="{00000000-0000-0000-0000-000000000000}"/>
          </ac:spMkLst>
        </pc:spChg>
        <pc:spChg chg="del mod">
          <ac:chgData name="Ксения Бурдакова" userId="a213446cb6f08ca8" providerId="LiveId" clId="{AE1AF064-EAF2-4313-B612-5F1663F761CA}" dt="2024-06-18T10:44:45.969" v="2532"/>
          <ac:spMkLst>
            <pc:docMk/>
            <pc:sldMk cId="2639553847" sldId="783"/>
            <ac:spMk id="3" creationId="{00000000-0000-0000-0000-000000000000}"/>
          </ac:spMkLst>
        </pc:spChg>
        <pc:picChg chg="add mod">
          <ac:chgData name="Ксения Бурдакова" userId="a213446cb6f08ca8" providerId="LiveId" clId="{AE1AF064-EAF2-4313-B612-5F1663F761CA}" dt="2024-06-18T10:44:50.040" v="2534" actId="1076"/>
          <ac:picMkLst>
            <pc:docMk/>
            <pc:sldMk cId="2639553847" sldId="783"/>
            <ac:picMk id="5122" creationId="{D3B49819-8983-B360-CDA6-F9751FE619CE}"/>
          </ac:picMkLst>
        </pc:picChg>
      </pc:sldChg>
      <pc:sldMasterChg chg="delSldLayout">
        <pc:chgData name="Ксения Бурдакова" userId="a213446cb6f08ca8" providerId="LiveId" clId="{AE1AF064-EAF2-4313-B612-5F1663F761CA}" dt="2024-06-18T10:02:00.633" v="2026" actId="2696"/>
        <pc:sldMasterMkLst>
          <pc:docMk/>
          <pc:sldMasterMk cId="1578932950" sldId="2147483712"/>
        </pc:sldMasterMkLst>
        <pc:sldLayoutChg chg="del">
          <pc:chgData name="Ксения Бурдакова" userId="a213446cb6f08ca8" providerId="LiveId" clId="{AE1AF064-EAF2-4313-B612-5F1663F761CA}" dt="2024-06-18T10:02:00.633" v="2026" actId="2696"/>
          <pc:sldLayoutMkLst>
            <pc:docMk/>
            <pc:sldMasterMk cId="1578932950" sldId="2147483712"/>
            <pc:sldLayoutMk cId="1700343109" sldId="214748374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Покупатели</a:t>
            </a:r>
            <a:r>
              <a:rPr lang="ru-RU" baseline="0" dirty="0"/>
              <a:t> продукции</a:t>
            </a:r>
            <a:r>
              <a:rPr lang="en-US" baseline="0" dirty="0"/>
              <a:t> </a:t>
            </a:r>
            <a:r>
              <a:rPr lang="en-US" baseline="0" dirty="0" err="1"/>
              <a:t>Faberlic</a:t>
            </a:r>
            <a:r>
              <a:rPr lang="ru-RU" baseline="0" dirty="0"/>
              <a:t>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E2-446B-93E3-BBC34A4D11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6E2-446B-93E3-BBC34A4D11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6E2-446B-93E3-BBC34A4D11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6E2-446B-93E3-BBC34A4D11CC}"/>
              </c:ext>
            </c:extLst>
          </c:dPt>
          <c:cat>
            <c:strRef>
              <c:f>Лист1!$A$2:$A$5</c:f>
              <c:strCache>
                <c:ptCount val="4"/>
                <c:pt idx="0">
                  <c:v>Женщины до 25лет</c:v>
                </c:pt>
                <c:pt idx="1">
                  <c:v>Женщины от 25 до 35 лет</c:v>
                </c:pt>
                <c:pt idx="2">
                  <c:v>Женщины от 35 до 55 лет</c:v>
                </c:pt>
                <c:pt idx="3">
                  <c:v>Женщины от 55 и старше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3.2</c:v>
                </c:pt>
                <c:pt idx="2">
                  <c:v>8.1999999999999993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1-4EF2-B4A6-90ED92ED5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1583C3-CA27-4496-BECA-C771D03A3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987283-449F-49A3-9FA6-20B92A61C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81F-6E72-4171-A9C8-98D56C39F96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B2E802-5847-4DA6-BAD8-A92EA4C57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6735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830C92-6658-426B-8F97-72EB78E0A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098" y="9426735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4CA1-B95C-48CD-AB14-2CAA4305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510-8D81-4F7D-A3DD-ECD88FF9FF52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9037-5C04-413C-AFF2-1B3777C3E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2F706F-AFAA-4FA6-90FD-A6042EEAC4E3}"/>
              </a:ext>
            </a:extLst>
          </p:cNvPr>
          <p:cNvSpPr/>
          <p:nvPr userDrawn="1"/>
        </p:nvSpPr>
        <p:spPr>
          <a:xfrm>
            <a:off x="0" y="1954612"/>
            <a:ext cx="10693400" cy="4058267"/>
          </a:xfrm>
          <a:prstGeom prst="rect">
            <a:avLst/>
          </a:prstGeom>
          <a:solidFill>
            <a:srgbClr val="2B314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58D1E9-CE0B-40E2-B7B4-0FA4354CB526}"/>
              </a:ext>
            </a:extLst>
          </p:cNvPr>
          <p:cNvSpPr/>
          <p:nvPr userDrawn="1"/>
        </p:nvSpPr>
        <p:spPr>
          <a:xfrm>
            <a:off x="0" y="3755251"/>
            <a:ext cx="151490" cy="133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49F62CD-3B5C-4018-AC46-2285EBFB8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679218"/>
            <a:ext cx="31273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512A90-7C52-4CB6-A385-FCF56ED6B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11B1396-9D3B-4AEC-A3F5-32D25265E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784" y="3348583"/>
            <a:ext cx="9679452" cy="1915285"/>
          </a:xfrm>
        </p:spPr>
        <p:txBody>
          <a:bodyPr anchor="b">
            <a:normAutofit/>
          </a:bodyPr>
          <a:lstStyle>
            <a:lvl1pPr algn="ctr">
              <a:defRPr lang="ru-RU" sz="5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algn="l" defTabSz="1043056" rtl="0" eaLnBrk="1" latinLnBrk="0" hangingPunct="1"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EDFA97E-57D3-4908-B503-1A4CD5FEDB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4666" y="5386216"/>
            <a:ext cx="9768578" cy="453716"/>
          </a:xfrm>
        </p:spPr>
        <p:txBody>
          <a:bodyPr anchor="b">
            <a:normAutofit/>
          </a:bodyPr>
          <a:lstStyle>
            <a:lvl1pPr marL="87313" indent="0">
              <a:buNone/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05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1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2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3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4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8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9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0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2700"/>
            </a:lvl1pPr>
            <a:lvl2pPr marL="391146" indent="0">
              <a:buNone/>
              <a:defRPr sz="2400"/>
            </a:lvl2pPr>
            <a:lvl3pPr marL="782292" indent="0">
              <a:buNone/>
              <a:defRPr sz="2100"/>
            </a:lvl3pPr>
            <a:lvl4pPr marL="1173438" indent="0">
              <a:buNone/>
              <a:defRPr sz="1700"/>
            </a:lvl4pPr>
            <a:lvl5pPr marL="1564584" indent="0">
              <a:buNone/>
              <a:defRPr sz="1700"/>
            </a:lvl5pPr>
            <a:lvl6pPr marL="1955730" indent="0">
              <a:buNone/>
              <a:defRPr sz="1700"/>
            </a:lvl6pPr>
            <a:lvl7pPr marL="2346876" indent="0">
              <a:buNone/>
              <a:defRPr sz="1700"/>
            </a:lvl7pPr>
            <a:lvl8pPr marL="2738022" indent="0">
              <a:buNone/>
              <a:defRPr sz="1700"/>
            </a:lvl8pPr>
            <a:lvl9pPr marL="3129168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7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1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1DD5A-7DBA-4220-B8D8-20048D0ABCE3}"/>
              </a:ext>
            </a:extLst>
          </p:cNvPr>
          <p:cNvSpPr/>
          <p:nvPr userDrawn="1"/>
        </p:nvSpPr>
        <p:spPr>
          <a:xfrm>
            <a:off x="0" y="1795829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9" tIns="50400" rIns="100799" bIns="50400" rtlCol="0" anchor="ctr"/>
          <a:lstStyle/>
          <a:p>
            <a:pPr algn="ctr"/>
            <a:endParaRPr lang="ru-RU" sz="2315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3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 sz="2315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5" y="591844"/>
            <a:ext cx="9687192" cy="54970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3969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883623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4" y="2919243"/>
            <a:ext cx="9824904" cy="3488816"/>
          </a:xfrm>
        </p:spPr>
        <p:txBody>
          <a:bodyPr/>
          <a:lstStyle>
            <a:lvl1pPr marL="262326" indent="-262326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4" y="2124447"/>
            <a:ext cx="9824904" cy="421490"/>
          </a:xfrm>
        </p:spPr>
        <p:txBody>
          <a:bodyPr anchor="b">
            <a:normAutofit/>
          </a:bodyPr>
          <a:lstStyle>
            <a:lvl1pPr marL="84374" indent="0">
              <a:buNone/>
              <a:defRPr sz="1764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80" indent="0">
              <a:buNone/>
              <a:defRPr sz="1654" b="1"/>
            </a:lvl2pPr>
            <a:lvl3pPr marL="755961" indent="0">
              <a:buNone/>
              <a:defRPr sz="1433" b="1"/>
            </a:lvl3pPr>
            <a:lvl4pPr marL="1133941" indent="0">
              <a:buNone/>
              <a:defRPr sz="1323" b="1"/>
            </a:lvl4pPr>
            <a:lvl5pPr marL="1511922" indent="0">
              <a:buNone/>
              <a:defRPr sz="1323" b="1"/>
            </a:lvl5pPr>
            <a:lvl6pPr marL="1889902" indent="0">
              <a:buNone/>
              <a:defRPr sz="1323" b="1"/>
            </a:lvl6pPr>
            <a:lvl7pPr marL="2267883" indent="0">
              <a:buNone/>
              <a:defRPr sz="1323" b="1"/>
            </a:lvl7pPr>
            <a:lvl8pPr marL="2645863" indent="0">
              <a:buNone/>
              <a:defRPr sz="1323" b="1"/>
            </a:lvl8pPr>
            <a:lvl9pPr marL="3023844" indent="0">
              <a:buNone/>
              <a:defRPr sz="1323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2307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1DD5A-7DBA-4220-B8D8-20048D0ABCE3}"/>
              </a:ext>
            </a:extLst>
          </p:cNvPr>
          <p:cNvSpPr/>
          <p:nvPr userDrawn="1"/>
        </p:nvSpPr>
        <p:spPr>
          <a:xfrm>
            <a:off x="0" y="1795829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9" tIns="50400" rIns="100799" bIns="50400" rtlCol="0" anchor="ctr"/>
          <a:lstStyle/>
          <a:p>
            <a:pPr algn="ctr"/>
            <a:endParaRPr lang="ru-RU" sz="2315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3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 sz="2315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5" y="591844"/>
            <a:ext cx="9687192" cy="54970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3969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883623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4" y="2919243"/>
            <a:ext cx="9824904" cy="3488816"/>
          </a:xfrm>
        </p:spPr>
        <p:txBody>
          <a:bodyPr/>
          <a:lstStyle>
            <a:lvl1pPr marL="262326" indent="-262326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4" y="2124447"/>
            <a:ext cx="9824904" cy="421490"/>
          </a:xfrm>
        </p:spPr>
        <p:txBody>
          <a:bodyPr anchor="b">
            <a:normAutofit/>
          </a:bodyPr>
          <a:lstStyle>
            <a:lvl1pPr marL="84374" indent="0">
              <a:buNone/>
              <a:defRPr sz="1764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80" indent="0">
              <a:buNone/>
              <a:defRPr sz="1654" b="1"/>
            </a:lvl2pPr>
            <a:lvl3pPr marL="755961" indent="0">
              <a:buNone/>
              <a:defRPr sz="1433" b="1"/>
            </a:lvl3pPr>
            <a:lvl4pPr marL="1133941" indent="0">
              <a:buNone/>
              <a:defRPr sz="1323" b="1"/>
            </a:lvl4pPr>
            <a:lvl5pPr marL="1511922" indent="0">
              <a:buNone/>
              <a:defRPr sz="1323" b="1"/>
            </a:lvl5pPr>
            <a:lvl6pPr marL="1889902" indent="0">
              <a:buNone/>
              <a:defRPr sz="1323" b="1"/>
            </a:lvl6pPr>
            <a:lvl7pPr marL="2267883" indent="0">
              <a:buNone/>
              <a:defRPr sz="1323" b="1"/>
            </a:lvl7pPr>
            <a:lvl8pPr marL="2645863" indent="0">
              <a:buNone/>
              <a:defRPr sz="1323" b="1"/>
            </a:lvl8pPr>
            <a:lvl9pPr marL="3023844" indent="0">
              <a:buNone/>
              <a:defRPr sz="1323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873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_DEN\_ПРОЕКТЫ\_МФПА\Университет СИНЕРГИЯ\презентации\Рисунок1.jpg">
            <a:extLst>
              <a:ext uri="{FF2B5EF4-FFF2-40B4-BE49-F238E27FC236}">
                <a16:creationId xmlns:a16="http://schemas.microsoft.com/office/drawing/2014/main" id="{04EA8244-8613-47EF-ADFF-CECBFAAFD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5898" cy="75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D85A3D9-8E6C-42BC-A646-80F2D6AEC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7" y="1001906"/>
            <a:ext cx="2610490" cy="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2507453-DF3E-4843-9C37-520D26E5A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66" y="2196455"/>
            <a:ext cx="9599868" cy="3807156"/>
          </a:xfrm>
        </p:spPr>
        <p:txBody>
          <a:bodyPr anchor="ctr">
            <a:normAutofit/>
          </a:bodyPr>
          <a:lstStyle>
            <a:lvl1pPr marL="0"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8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1DD5A-7DBA-4220-B8D8-20048D0ABCE3}"/>
              </a:ext>
            </a:extLst>
          </p:cNvPr>
          <p:cNvSpPr/>
          <p:nvPr userDrawn="1"/>
        </p:nvSpPr>
        <p:spPr>
          <a:xfrm>
            <a:off x="0" y="1795828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919243"/>
            <a:ext cx="9824904" cy="3488816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63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700511"/>
            <a:ext cx="9824904" cy="3707548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1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C6B6E1A-7427-4160-A1D6-036AF3FE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2" y="2141571"/>
            <a:ext cx="9824905" cy="442469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83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12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4212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A4523AE8-D259-411C-A6A2-3CD2D16943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741209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2C6B67E9-E51A-4189-9E6F-B8FBB553E1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41209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D9E4D091-F7FD-4BCB-B863-BE189268567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58207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27AE658B-019B-4257-BC1E-5402C16CD9C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58207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4" y="561291"/>
            <a:ext cx="9779870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52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B9B11F2-6547-4B66-9341-F3EB5FC81BDB}"/>
              </a:ext>
            </a:extLst>
          </p:cNvPr>
          <p:cNvSpPr/>
          <p:nvPr userDrawn="1"/>
        </p:nvSpPr>
        <p:spPr>
          <a:xfrm>
            <a:off x="7759261" y="2470407"/>
            <a:ext cx="2359400" cy="4090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id="{4C967A7A-8161-4185-84CA-97E80FC9B322}"/>
              </a:ext>
            </a:extLst>
          </p:cNvPr>
          <p:cNvSpPr/>
          <p:nvPr userDrawn="1"/>
        </p:nvSpPr>
        <p:spPr>
          <a:xfrm>
            <a:off x="7222" y="252239"/>
            <a:ext cx="125720" cy="1815708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BDCE2DE8-E62B-4A34-8FC0-6B605B6B6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355" y="1133896"/>
            <a:ext cx="9499375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2B0BFA9E-BDB0-415B-8B27-5B6AB1518D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62355" y="489910"/>
            <a:ext cx="9499375" cy="2769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lvl="0" defTabSz="91440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DDA1D208-AC82-41CD-AC19-AA520B2C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1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2CB3BD24-831A-4664-875C-E9C7FB7F8C3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17334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F8D3A8DA-DE38-47DD-9DD4-6DEB7240F64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388977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E8C385B-C208-4106-8613-8BC5223A3F5C}"/>
              </a:ext>
            </a:extLst>
          </p:cNvPr>
          <p:cNvSpPr/>
          <p:nvPr userDrawn="1"/>
        </p:nvSpPr>
        <p:spPr>
          <a:xfrm>
            <a:off x="648087" y="4846672"/>
            <a:ext cx="7043531" cy="51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7CEAFFC1-C332-47C7-9CFE-8FE0B3FD04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757731" y="2484487"/>
            <a:ext cx="2304000" cy="29259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BDB58731-0025-45AA-B7E6-AE93EE2F276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759260" y="2945191"/>
            <a:ext cx="2311011" cy="34628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E9331FB5-268A-4AC3-A50C-029CFF37D9C2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65571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073B8669-4C3C-4E00-85DA-6D255EE3B472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037214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6D28D3A1-3506-42DA-8E0C-5D900B154BF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408857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14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1146" indent="0" algn="ctr">
              <a:buNone/>
              <a:defRPr sz="1700"/>
            </a:lvl2pPr>
            <a:lvl3pPr marL="782292" indent="0" algn="ctr">
              <a:buNone/>
              <a:defRPr sz="1500"/>
            </a:lvl3pPr>
            <a:lvl4pPr marL="1173438" indent="0" algn="ctr">
              <a:buNone/>
              <a:defRPr sz="1400"/>
            </a:lvl4pPr>
            <a:lvl5pPr marL="1564584" indent="0" algn="ctr">
              <a:buNone/>
              <a:defRPr sz="1400"/>
            </a:lvl5pPr>
            <a:lvl6pPr marL="1955730" indent="0" algn="ctr">
              <a:buNone/>
              <a:defRPr sz="1400"/>
            </a:lvl6pPr>
            <a:lvl7pPr marL="2346876" indent="0" algn="ctr">
              <a:buNone/>
              <a:defRPr sz="1400"/>
            </a:lvl7pPr>
            <a:lvl8pPr marL="2738022" indent="0" algn="ctr">
              <a:buNone/>
              <a:defRPr sz="1400"/>
            </a:lvl8pPr>
            <a:lvl9pPr marL="3129168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5" y="280935"/>
            <a:ext cx="1512396" cy="2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19" r:id="rId3"/>
    <p:sldLayoutId id="2147483739" r:id="rId4"/>
    <p:sldLayoutId id="2147483736" r:id="rId5"/>
    <p:sldLayoutId id="2147483738" r:id="rId6"/>
    <p:sldLayoutId id="2147483737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  <p:sldLayoutId id="2147483741" r:id="rId18"/>
    <p:sldLayoutId id="2147483742" r:id="rId19"/>
  </p:sldLayoutIdLst>
  <p:txStyles>
    <p:titleStyle>
      <a:lvl1pPr algn="l" defTabSz="78229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73" indent="-195573" algn="l" defTabSz="782292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71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86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157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303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44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59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74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4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29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3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4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73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7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02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16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BF47-2662-48D1-B238-FBEE452D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790" y="3780631"/>
            <a:ext cx="9679452" cy="2200275"/>
          </a:xfrm>
        </p:spPr>
        <p:txBody>
          <a:bodyPr>
            <a:normAutofit fontScale="90000"/>
          </a:bodyPr>
          <a:lstStyle/>
          <a:p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r>
              <a:rPr lang="ru-RU" sz="2100" dirty="0"/>
              <a:t>ОТЧЕТ </a:t>
            </a:r>
            <a:br>
              <a:rPr lang="ru-RU" sz="2100" dirty="0"/>
            </a:br>
            <a:r>
              <a:rPr lang="ru-RU" sz="2100" dirty="0"/>
              <a:t>о прохождении производственной практики </a:t>
            </a:r>
            <a:br>
              <a:rPr lang="ru-RU" sz="2100" dirty="0"/>
            </a:br>
            <a:r>
              <a:rPr lang="ru-RU" sz="2100" dirty="0"/>
              <a:t>(преддипломной)</a:t>
            </a:r>
            <a:br>
              <a:rPr lang="ru-RU" sz="2100" dirty="0"/>
            </a:br>
            <a:r>
              <a:rPr lang="ru-RU" sz="2100" dirty="0"/>
              <a:t> </a:t>
            </a:r>
            <a:br>
              <a:rPr lang="ru-RU" sz="2100" dirty="0"/>
            </a:br>
            <a:br>
              <a:rPr lang="ru-RU" sz="2100" dirty="0"/>
            </a:br>
            <a:r>
              <a:rPr lang="ru-RU" sz="2100" dirty="0"/>
              <a:t>в период </a:t>
            </a:r>
            <a:r>
              <a:rPr lang="ru-RU" sz="2100" dirty="0">
                <a:highlight>
                  <a:srgbClr val="E60000"/>
                </a:highlight>
              </a:rPr>
              <a:t>с «00» мая 2024 г</a:t>
            </a:r>
            <a:r>
              <a:rPr lang="ru-RU" sz="2100" dirty="0"/>
              <a:t>. по </a:t>
            </a:r>
            <a:r>
              <a:rPr lang="ru-RU" sz="2100" dirty="0">
                <a:highlight>
                  <a:srgbClr val="E60000"/>
                </a:highlight>
              </a:rPr>
              <a:t>«00» июня 2024 г.</a:t>
            </a:r>
            <a:br>
              <a:rPr lang="en-US" sz="2200" dirty="0">
                <a:highlight>
                  <a:srgbClr val="E60000"/>
                </a:highlight>
              </a:rPr>
            </a:br>
            <a:br>
              <a:rPr lang="ru-RU" sz="2200" dirty="0">
                <a:highlight>
                  <a:srgbClr val="E60000"/>
                </a:highlight>
              </a:rPr>
            </a:br>
            <a:r>
              <a:rPr lang="ru-RU" sz="2100" dirty="0"/>
              <a:t>Специальность 38.02.04. Коммерция (по отраслям)</a:t>
            </a:r>
            <a:br>
              <a:rPr lang="ru-RU" sz="2700" dirty="0"/>
            </a:br>
            <a:br>
              <a:rPr lang="ru-RU" sz="2100" dirty="0"/>
            </a:br>
            <a:endParaRPr lang="ru-RU" sz="27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C7E33D-1387-4B56-A695-F4C72A50F4EE}"/>
              </a:ext>
            </a:extLst>
          </p:cNvPr>
          <p:cNvSpPr txBox="1">
            <a:spLocks/>
          </p:cNvSpPr>
          <p:nvPr/>
        </p:nvSpPr>
        <p:spPr bwMode="auto">
          <a:xfrm>
            <a:off x="455790" y="6084887"/>
            <a:ext cx="8712968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ФИО обучающегося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Группа: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Руководителя</a:t>
            </a:r>
            <a:r>
              <a:rPr lang="ru-RU" altLang="ru-RU" sz="2200" dirty="0">
                <a:solidFill>
                  <a:srgbClr val="FF0000"/>
                </a:solidFill>
                <a:latin typeface="Arial" charset="0"/>
              </a:rPr>
              <a:t>:</a:t>
            </a:r>
            <a:endParaRPr kumimoji="0" lang="ru-RU" altLang="ru-RU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2C01-F3A7-4DE2-9DF2-AD08FA4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90" y="194152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white"/>
                </a:solidFill>
                <a:latin typeface="Arial" charset="0"/>
              </a:rPr>
              <a:t>НЕГОСУДАРСТВЕННОЕ ОБРАЗОВАТЕЛЬНОЕ ЧАСТНОЕ УЧРЕЖДЕНИЕ ВЫСШЕГО ОБРАЗОВАНИЯ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white"/>
                </a:solidFill>
                <a:latin typeface="Arial" charset="0"/>
              </a:rPr>
              <a:t>«МОСКОВСКИЙ ФИНАНСОВО-ПРОМЫШЛЕННЫЙ УНИВЕРСИТЕТ «СИНЕРГИЯ»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white"/>
                </a:solidFill>
                <a:latin typeface="Arial" charset="0"/>
              </a:rPr>
              <a:t>Колледж «Синергия»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white"/>
                </a:solidFill>
                <a:latin typeface="Arial" charset="0"/>
              </a:rPr>
              <a:t>Кафедра</a:t>
            </a:r>
            <a:r>
              <a:rPr lang="en-US" altLang="ru-RU" sz="12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altLang="ru-RU" sz="1200" b="1" dirty="0">
                <a:solidFill>
                  <a:prstClr val="white"/>
                </a:solidFill>
                <a:latin typeface="Arial" charset="0"/>
              </a:rPr>
              <a:t>Коммерции и торгового дела </a:t>
            </a:r>
          </a:p>
        </p:txBody>
      </p:sp>
    </p:spTree>
    <p:extLst>
      <p:ext uri="{BB962C8B-B14F-4D97-AF65-F5344CB8AC3E}">
        <p14:creationId xmlns:p14="http://schemas.microsoft.com/office/powerpoint/2010/main" val="135780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206D6B-13AF-9779-DA99-FE9D0073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40" y="1908423"/>
            <a:ext cx="9824904" cy="586778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ru-RU" sz="2600" b="1" i="0" dirty="0">
                <a:solidFill>
                  <a:srgbClr val="2429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Описание рабочего места практики и характеристика функций практиканта:</a:t>
            </a:r>
            <a:br>
              <a:rPr lang="ru-RU" sz="2600" b="0" i="0" dirty="0">
                <a:solidFill>
                  <a:srgbClr val="2429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0" i="0" dirty="0">
                <a:solidFill>
                  <a:srgbClr val="2429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Мое рабочее место было расположено в отделе продаж, где я работал в тесном сотрудничестве с командой по разработке продуктов. Мои функции включали анализ потребительского спроса, подготовку маркетинговых материалов и участие в организации рекламных кампаний. Я также помогал в сборе обратной связи от клиентов для улучшения существующих продуктов.</a:t>
            </a:r>
          </a:p>
          <a:p>
            <a:pPr marL="0" indent="0" algn="l">
              <a:lnSpc>
                <a:spcPct val="160000"/>
              </a:lnSpc>
              <a:buNone/>
            </a:pPr>
            <a:r>
              <a:rPr lang="ru-RU" sz="2600" b="1" i="0" dirty="0">
                <a:solidFill>
                  <a:srgbClr val="2429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Сбор и представление информации, регламентирующих коммерческую работу:</a:t>
            </a:r>
            <a:br>
              <a:rPr lang="ru-RU" sz="2600" b="0" i="0" dirty="0">
                <a:solidFill>
                  <a:srgbClr val="2429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0" i="0" dirty="0">
                <a:solidFill>
                  <a:srgbClr val="2429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процессе практики я собирал информацию из различных источников, включая законодательные акты, учредительные документы, приказы и договоры. Это позволило мне глубже понять структуру и коммерческие операции компании. Я анализировал, как эти документы влияют на функционирование отделов, и представлял отчеты руководству для оптимизации внутренних процессов.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D4385-6265-B540-1022-2279660D9592}"/>
              </a:ext>
            </a:extLst>
          </p:cNvPr>
          <p:cNvSpPr txBox="1"/>
          <p:nvPr/>
        </p:nvSpPr>
        <p:spPr>
          <a:xfrm>
            <a:off x="271866" y="697949"/>
            <a:ext cx="9649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Организационная структура коммерческого предприятия АО «Фаберлик»</a:t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8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18916"/>
            <a:ext cx="9687193" cy="1052596"/>
          </a:xfrm>
        </p:spPr>
        <p:txBody>
          <a:bodyPr/>
          <a:lstStyle/>
          <a:p>
            <a:r>
              <a:rPr lang="ru-RU" sz="2400" dirty="0"/>
              <a:t>Анализ  основных и дополнительных услуг, оказываемых в  торговом предприятии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836415"/>
            <a:ext cx="9824904" cy="4571644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основных услуг, оказываемых в данном торговом предприятии:</a:t>
            </a:r>
          </a:p>
          <a:p>
            <a:pPr marL="0" indent="53975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дополнительных услуг, оказываемых в данном торговом предприятии</a:t>
            </a:r>
          </a:p>
          <a:p>
            <a:pPr marL="0" indent="53975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 таблицы «Перечень основных и дополнительных услуг оптовой (розничной торговли, оказываемых в торговом предприятии»</a:t>
            </a:r>
          </a:p>
          <a:p>
            <a:pPr marL="0" indent="53975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этапов процесса обслуживания покупателей: встреча, выявление потребностей, предложение и показ товаров, предложение новых и взаимозаменяемых товаров, а также сопутствующего ассортимента и др. </a:t>
            </a:r>
          </a:p>
          <a:p>
            <a:pPr marL="0" indent="53975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отдельных групп товаров - предоставление дополнительной информации об условиях применения, противопоказаниях в процессе потребления.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14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679016"/>
            <a:ext cx="9687193" cy="332399"/>
          </a:xfrm>
        </p:spPr>
        <p:txBody>
          <a:bodyPr/>
          <a:lstStyle/>
          <a:p>
            <a:r>
              <a:rPr lang="ru-RU" sz="2400" dirty="0"/>
              <a:t>Характеристика основных и дополнительных  услуг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AF842A8-C262-58FC-F73A-E5C4DF7AA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175573"/>
              </p:ext>
            </p:extLst>
          </p:nvPr>
        </p:nvGraphicFramePr>
        <p:xfrm>
          <a:off x="394830" y="1836415"/>
          <a:ext cx="9825036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518">
                  <a:extLst>
                    <a:ext uri="{9D8B030D-6E8A-4147-A177-3AD203B41FA5}">
                      <a16:colId xmlns:a16="http://schemas.microsoft.com/office/drawing/2014/main" val="3916244996"/>
                    </a:ext>
                  </a:extLst>
                </a:gridCol>
                <a:gridCol w="4912518">
                  <a:extLst>
                    <a:ext uri="{9D8B030D-6E8A-4147-A177-3AD203B41FA5}">
                      <a16:colId xmlns:a16="http://schemas.microsoft.com/office/drawing/2014/main" val="256956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обслуживания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услуги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98116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Встреча покупателей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Приветствие, создание комфортной атмосферы для покупок, информирование о текущих акциях и специальных предложениях.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241952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Выявление потребностей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Консультации с целью понимания индивидуальных потребностей клиента и предпочтений в косметике и бытовой химии.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396432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и показ товаров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Демонстрация товаров, предоставление пробников, информация о составе и преимуществах продукции.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99357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новых и взаимозаменяемых товаров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 по новинкам и альтернативным товарам при отсутствии запрашиваемого продукта.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231037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сопутствующего ассортимента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Подбор дополнительных товаров, которые могут быть интересны покупателю, например, аксессуары для макияжа.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3411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Дополнительная информация для отдельных групп товаров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информации об условиях применения, противопоказаниях, советы по использованию продукции.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225591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8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679016"/>
            <a:ext cx="9687193" cy="332399"/>
          </a:xfrm>
        </p:spPr>
        <p:txBody>
          <a:bodyPr/>
          <a:lstStyle/>
          <a:p>
            <a:r>
              <a:rPr lang="ru-RU" sz="2400" dirty="0"/>
              <a:t>Этапы процесса обслуживания покупателей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C64292F-8168-21D6-5AE4-3FB2DD6BC20D}"/>
              </a:ext>
            </a:extLst>
          </p:cNvPr>
          <p:cNvSpPr/>
          <p:nvPr/>
        </p:nvSpPr>
        <p:spPr>
          <a:xfrm>
            <a:off x="450156" y="2193500"/>
            <a:ext cx="2880320" cy="1589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Встреча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D648428-EF44-2123-FE29-9AEA5BC9F34F}"/>
              </a:ext>
            </a:extLst>
          </p:cNvPr>
          <p:cNvSpPr/>
          <p:nvPr/>
        </p:nvSpPr>
        <p:spPr>
          <a:xfrm>
            <a:off x="5490716" y="4607296"/>
            <a:ext cx="2880320" cy="1589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Предложение новых и взаимозаменяемых товаров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609B014-D844-A928-6096-241A44DDC21B}"/>
              </a:ext>
            </a:extLst>
          </p:cNvPr>
          <p:cNvSpPr/>
          <p:nvPr/>
        </p:nvSpPr>
        <p:spPr>
          <a:xfrm>
            <a:off x="7106509" y="2193170"/>
            <a:ext cx="2880320" cy="1589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Предложение и показ продукции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7283B3C-623A-1D71-46E8-1DE2CF6DCBC2}"/>
              </a:ext>
            </a:extLst>
          </p:cNvPr>
          <p:cNvSpPr/>
          <p:nvPr/>
        </p:nvSpPr>
        <p:spPr>
          <a:xfrm>
            <a:off x="3762524" y="2190703"/>
            <a:ext cx="2880320" cy="1589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Выявление потребностей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5570B18-3FD2-A84F-B35B-0A78A12C0F2D}"/>
              </a:ext>
            </a:extLst>
          </p:cNvPr>
          <p:cNvSpPr/>
          <p:nvPr/>
        </p:nvSpPr>
        <p:spPr>
          <a:xfrm>
            <a:off x="1876872" y="4605606"/>
            <a:ext cx="2880320" cy="1589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Предложение сопутствующего ассортимента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147C18A-EE7F-3E7E-AB1C-50D9F2FC77A6}"/>
              </a:ext>
            </a:extLst>
          </p:cNvPr>
          <p:cNvCxnSpPr>
            <a:stCxn id="5" idx="3"/>
            <a:endCxn id="10" idx="1"/>
          </p:cNvCxnSpPr>
          <p:nvPr/>
        </p:nvCxnSpPr>
        <p:spPr>
          <a:xfrm flipV="1">
            <a:off x="3330476" y="2985667"/>
            <a:ext cx="432048" cy="2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2E3DEC6-D7D4-D6A0-A3DC-5399713316BF}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6642844" y="2985667"/>
            <a:ext cx="463665" cy="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38A724B-C349-685E-D17E-B128431C4036}"/>
              </a:ext>
            </a:extLst>
          </p:cNvPr>
          <p:cNvCxnSpPr>
            <a:stCxn id="9" idx="2"/>
            <a:endCxn id="8" idx="0"/>
          </p:cNvCxnSpPr>
          <p:nvPr/>
        </p:nvCxnSpPr>
        <p:spPr>
          <a:xfrm flipH="1">
            <a:off x="6930876" y="3783098"/>
            <a:ext cx="1615793" cy="82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7C5DE9E-E71F-C479-BFA8-4A1B0BC45427}"/>
              </a:ext>
            </a:extLst>
          </p:cNvPr>
          <p:cNvCxnSpPr>
            <a:stCxn id="8" idx="1"/>
            <a:endCxn id="11" idx="3"/>
          </p:cNvCxnSpPr>
          <p:nvPr/>
        </p:nvCxnSpPr>
        <p:spPr>
          <a:xfrm flipH="1" flipV="1">
            <a:off x="4757192" y="5400570"/>
            <a:ext cx="733524" cy="1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3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9824904" cy="4536504"/>
          </a:xfrm>
        </p:spPr>
        <p:txBody>
          <a:bodyPr>
            <a:noAutofit/>
          </a:bodyPr>
          <a:lstStyle/>
          <a:p>
            <a:pPr marL="0" indent="539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поставщиков компании, определение доли каждого поставщика в общем объеме поставок;</a:t>
            </a:r>
          </a:p>
          <a:p>
            <a:pPr marL="0" indent="539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характера коммерческих связей с поставщиками. Выявление возможных критериев выбора поставщиков;</a:t>
            </a:r>
          </a:p>
          <a:p>
            <a:pPr marL="0" indent="539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договорной работы, характеристика видов договоров торгового предприятия (порядок и сроки заключения договора-поставки, купли-продажи (контрактов, сделок, закупочных актов и др.));</a:t>
            </a:r>
          </a:p>
          <a:p>
            <a:pPr marL="0" indent="0" algn="just">
              <a:buNone/>
            </a:pPr>
            <a:r>
              <a:rPr lang="ru-RU" sz="1800" i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схему последовательности действий при заключении договоров;</a:t>
            </a:r>
          </a:p>
          <a:p>
            <a:pPr marL="0" indent="539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условий работы с деловыми партнерами и поставщиками товаров;</a:t>
            </a:r>
          </a:p>
          <a:p>
            <a:pPr marL="0" indent="539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документального оформления договорных отношений;</a:t>
            </a:r>
          </a:p>
          <a:p>
            <a:pPr marL="0" indent="0" algn="just">
              <a:buNone/>
            </a:pPr>
            <a:r>
              <a:rPr lang="ru-RU" sz="1800" i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схему этапов работы торгового предприятия с поставщиками;</a:t>
            </a:r>
          </a:p>
          <a:p>
            <a:pPr marL="0" indent="539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фактического порядка поставки товаров и условий их оплаты поставщикам;</a:t>
            </a:r>
          </a:p>
          <a:p>
            <a:pPr marL="0" indent="0" algn="just">
              <a:buNone/>
            </a:pPr>
            <a:r>
              <a:rPr lang="ru-RU" sz="1800" i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примеры сопроводительных документов поставки товаров.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3818" y="468263"/>
            <a:ext cx="9687193" cy="664797"/>
          </a:xfrm>
        </p:spPr>
        <p:txBody>
          <a:bodyPr/>
          <a:lstStyle/>
          <a:p>
            <a:r>
              <a:rPr lang="ru-RU" sz="2400" dirty="0"/>
              <a:t>Обзор деловых партнеров и поставщиков: организация коммерческих связей и договорной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5257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153166"/>
            <a:ext cx="8695452" cy="78276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Расчеты по выбору поставщика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974" y="1188343"/>
            <a:ext cx="8695452" cy="564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«Альтернатива выбора поставщика»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66E185E-BACB-4D32-80CD-37163E25D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42995"/>
              </p:ext>
            </p:extLst>
          </p:nvPr>
        </p:nvGraphicFramePr>
        <p:xfrm>
          <a:off x="417873" y="2411502"/>
          <a:ext cx="5832647" cy="4428107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10453847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9471107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17743783"/>
                    </a:ext>
                  </a:extLst>
                </a:gridCol>
                <a:gridCol w="638485">
                  <a:extLst>
                    <a:ext uri="{9D8B030D-6E8A-4147-A177-3AD203B41FA5}">
                      <a16:colId xmlns:a16="http://schemas.microsoft.com/office/drawing/2014/main" val="2077726812"/>
                    </a:ext>
                  </a:extLst>
                </a:gridCol>
                <a:gridCol w="868889">
                  <a:extLst>
                    <a:ext uri="{9D8B030D-6E8A-4147-A177-3AD203B41FA5}">
                      <a16:colId xmlns:a16="http://schemas.microsoft.com/office/drawing/2014/main" val="3407964600"/>
                    </a:ext>
                  </a:extLst>
                </a:gridCol>
                <a:gridCol w="868889">
                  <a:extLst>
                    <a:ext uri="{9D8B030D-6E8A-4147-A177-3AD203B41FA5}">
                      <a16:colId xmlns:a16="http://schemas.microsoft.com/office/drawing/2014/main" val="3139421326"/>
                    </a:ext>
                  </a:extLst>
                </a:gridCol>
              </a:tblGrid>
              <a:tr h="344653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Критерий выбора</a:t>
                      </a:r>
                    </a:p>
                    <a:p>
                      <a:pPr algn="ctr"/>
                      <a:r>
                        <a:rPr lang="ru-RU" dirty="0">
                          <a:effectLst/>
                        </a:rPr>
                        <a:t>поставщика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Значи-мость крите-рия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Поставщики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911720"/>
                  </a:ext>
                </a:extLst>
              </a:tr>
              <a:tr h="344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Поставщик 1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Поставщик 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69024"/>
                  </a:ext>
                </a:extLst>
              </a:tr>
              <a:tr h="482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оценка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балл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оценка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балл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352509"/>
                  </a:ext>
                </a:extLst>
              </a:tr>
              <a:tr h="344653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1.Надежность поставки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1.8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2,1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526775"/>
                  </a:ext>
                </a:extLst>
              </a:tr>
              <a:tr h="344653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2. Цена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0,25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1.75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1,5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696299"/>
                  </a:ext>
                </a:extLst>
              </a:tr>
              <a:tr h="344653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3.Качество товара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0,15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9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1.35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1,2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834108"/>
                  </a:ext>
                </a:extLst>
              </a:tr>
              <a:tr h="344653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4. Условия платежа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0,15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0,45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48583"/>
                  </a:ext>
                </a:extLst>
              </a:tr>
              <a:tr h="620375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5.Возможность вне-плановых поставок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0,10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0.8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0,7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57381"/>
                  </a:ext>
                </a:extLst>
              </a:tr>
              <a:tr h="620375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6.Финансовое состояние поставщика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0,05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0.1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0,2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530965"/>
                  </a:ext>
                </a:extLst>
              </a:tr>
              <a:tr h="344653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ИТОГО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1,00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-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6,25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-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6,3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9032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8F26817-59EC-47F0-8BFE-6A7FCA4B8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284" y="1693167"/>
            <a:ext cx="67687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рейтинга поставщика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DE5344C-3970-4EE5-80B2-C89F0079F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47938"/>
              </p:ext>
            </p:extLst>
          </p:nvPr>
        </p:nvGraphicFramePr>
        <p:xfrm>
          <a:off x="6354812" y="2411504"/>
          <a:ext cx="4176462" cy="4424839"/>
        </p:xfrm>
        <a:graphic>
          <a:graphicData uri="http://schemas.openxmlformats.org/drawingml/2006/table">
            <a:tbl>
              <a:tblPr/>
              <a:tblGrid>
                <a:gridCol w="1447840">
                  <a:extLst>
                    <a:ext uri="{9D8B030D-6E8A-4147-A177-3AD203B41FA5}">
                      <a16:colId xmlns:a16="http://schemas.microsoft.com/office/drawing/2014/main" val="1923460023"/>
                    </a:ext>
                  </a:extLst>
                </a:gridCol>
                <a:gridCol w="1406076">
                  <a:extLst>
                    <a:ext uri="{9D8B030D-6E8A-4147-A177-3AD203B41FA5}">
                      <a16:colId xmlns:a16="http://schemas.microsoft.com/office/drawing/2014/main" val="3299102371"/>
                    </a:ext>
                  </a:extLst>
                </a:gridCol>
                <a:gridCol w="1322546">
                  <a:extLst>
                    <a:ext uri="{9D8B030D-6E8A-4147-A177-3AD203B41FA5}">
                      <a16:colId xmlns:a16="http://schemas.microsoft.com/office/drawing/2014/main" val="2758388090"/>
                    </a:ext>
                  </a:extLst>
                </a:gridCol>
              </a:tblGrid>
              <a:tr h="52498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Параметры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Поставщик А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Поставщик В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974655"/>
                  </a:ext>
                </a:extLst>
              </a:tr>
              <a:tr h="524981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Цена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091027"/>
                  </a:ext>
                </a:extLst>
              </a:tr>
              <a:tr h="524981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Брак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5%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нет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09527"/>
                  </a:ext>
                </a:extLst>
              </a:tr>
              <a:tr h="524981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Влажность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10%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12%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642753"/>
                  </a:ext>
                </a:extLst>
              </a:tr>
              <a:tr h="52498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Срок доставки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 дней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 дней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869309"/>
                  </a:ext>
                </a:extLst>
              </a:tr>
              <a:tr h="89996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Стоимость доставки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240233"/>
                  </a:ext>
                </a:extLst>
              </a:tr>
              <a:tr h="89996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Условия оплаты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Предоплата 100%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По факту поставки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77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313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69" y="494289"/>
            <a:ext cx="9133036" cy="332399"/>
          </a:xfrm>
        </p:spPr>
        <p:txBody>
          <a:bodyPr/>
          <a:lstStyle/>
          <a:p>
            <a:r>
              <a:rPr lang="ru-RU" sz="2400" dirty="0"/>
              <a:t>Схема расчётов между предприятиями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0196" y="6514466"/>
            <a:ext cx="8468285" cy="4631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sz="154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Структура договора поставки</a:t>
            </a:r>
          </a:p>
        </p:txBody>
      </p:sp>
      <p:pic>
        <p:nvPicPr>
          <p:cNvPr id="110597" name="Picture 5" descr="C:\Users\chere\OneDrive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263" y="1908423"/>
            <a:ext cx="6584048" cy="4472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81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468263"/>
            <a:ext cx="9133036" cy="332399"/>
          </a:xfrm>
        </p:spPr>
        <p:txBody>
          <a:bodyPr/>
          <a:lstStyle/>
          <a:p>
            <a:r>
              <a:rPr lang="ru-RU" sz="2400" dirty="0"/>
              <a:t>Анализ структуры покупателей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1133" y="5868863"/>
            <a:ext cx="7875098" cy="1344701"/>
          </a:xfrm>
          <a:prstGeom prst="rect">
            <a:avLst/>
          </a:prstGeom>
        </p:spPr>
        <p:txBody>
          <a:bodyPr wrap="square" lIns="88366" tIns="44183" rIns="88366" bIns="44183">
            <a:spAutoFit/>
          </a:bodyPr>
          <a:lstStyle/>
          <a:p>
            <a:pPr indent="429538" algn="ctr"/>
            <a:endParaRPr lang="ru-RU" sz="2315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29538" algn="ctr"/>
            <a:endParaRPr lang="ru-RU" sz="2315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29538" algn="ctr"/>
            <a:r>
              <a:rPr lang="ru-RU" sz="1764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4. Структура покупателей спортивных товаров по уровню дохода на одного члена семьи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8B47478-B458-A69B-C681-5D8CF6737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926023"/>
              </p:ext>
            </p:extLst>
          </p:nvPr>
        </p:nvGraphicFramePr>
        <p:xfrm>
          <a:off x="395288" y="2919413"/>
          <a:ext cx="9825037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9596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4" y="468263"/>
            <a:ext cx="9687193" cy="664797"/>
          </a:xfrm>
        </p:spPr>
        <p:txBody>
          <a:bodyPr/>
          <a:lstStyle/>
          <a:p>
            <a:r>
              <a:rPr lang="ru-RU" sz="2400" dirty="0"/>
              <a:t>Анализ товарного ассортимента:  характеристика, оценка показателей качества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80431"/>
            <a:ext cx="9824904" cy="442762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товарного ассортимента коммерческой организации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ассортимента и доля товарных групп в общем объеме товарооборота 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формулу для расчета удельного веса товарных групп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товарный ассортимент в табличной форме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АВС-анализ товарных позиций  предприятия – базы практики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90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18" y="540271"/>
            <a:ext cx="9687193" cy="332399"/>
          </a:xfrm>
        </p:spPr>
        <p:txBody>
          <a:bodyPr/>
          <a:lstStyle/>
          <a:p>
            <a:r>
              <a:rPr lang="ru-RU" sz="2400" dirty="0"/>
              <a:t>Применение метода АВС-анализа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836414"/>
            <a:ext cx="9824904" cy="4752529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АВС-анализа 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ABC-анализ ассортимента проводится в несколько этапов. 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последовательность его проведения: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номенклатуры продукции предприятия. Определяем  объект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 и параметр, по которому его следует изучать. Чаще всего объектами ABC-анализа становятся ресурсы, поставщики, запасы, отдельные товары и товарные группы. 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Ранжирование по доходности (прибыльности, оборачиваемости) по каждой товарной группе.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доли доходности нарастающим итогом.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Классификация товаров (ABC) по ценности для предприятия: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«А»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максимально ценные товары, занимают 20% ассортимента продукции и приносят 80% прибыли от продаж;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«В»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малоценные товары, занимают 30% ассортимента продукции и обеспечивают 15% продаж;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«С»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востребованные товары, занимают 50% ассортимента и обеспечивают 5% прибылей от продаж.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Составление резюме (вывод на основе анализа и предложения)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9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13" y="684287"/>
            <a:ext cx="9687193" cy="332399"/>
          </a:xfrm>
        </p:spPr>
        <p:txBody>
          <a:bodyPr/>
          <a:lstStyle/>
          <a:p>
            <a:r>
              <a:rPr lang="ru-RU" sz="2400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140" y="1764407"/>
            <a:ext cx="9793088" cy="6552728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организационная характеристика коммерческого предприятия сферы обращения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14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-аналитическая часть. Сбор и анализ информации об объекте и предмете практики </a:t>
            </a:r>
            <a:endParaRPr lang="ru-RU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Обзор основных направлений деятельности коммерческого предприятия. Анализ основных и дополнительных услуг, оказываемых в  торговом предприятии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Обзор деловых партнеров и поставщиков: организация коммерческих связей и договорной работы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 Анализ товарного ассортимента:  характеристика, оценка показателей качества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Характеристика и оценка материально-технической базы практики. Обзор торгово-технологического оборудования. Анализ складских операций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 Анализ и оценка методов размещения и выкладки товаров на торговом оборудовании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2.6. Анализ и оценка торгово-технологических операций по доставке, разгрузке, приемке товаров,  организации хранения товарных запасов, подготовке товаров к продаже, их выкладке и реализации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 Анализ финансово-экономических показателей коммерческой деятельности (анализ статистических величин в коммерческой деятельности на основе использования  основных методов и приемов статистики)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Экспериментально-практическая работа. Прохождение обучающимся завершающего этапа практической подготовки менеджера по продажам (базовой подготовки), развитие общих и профессиональных компетенций и подготовка к выполнению ВКР – дипломной работы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коммерческой деятельности предприятия сферы обращения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Выявление проблем и оценка коммерческой деятельности предприятия – базы практики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Формирование предложений по совершенствованию работы предприятия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Заключение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используемой литературы (5-6 источников)</a:t>
            </a:r>
          </a:p>
        </p:txBody>
      </p:sp>
    </p:spTree>
    <p:extLst>
      <p:ext uri="{BB962C8B-B14F-4D97-AF65-F5344CB8AC3E}">
        <p14:creationId xmlns:p14="http://schemas.microsoft.com/office/powerpoint/2010/main" val="402626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41822" y="468263"/>
            <a:ext cx="9687193" cy="332399"/>
          </a:xfrm>
        </p:spPr>
        <p:txBody>
          <a:bodyPr/>
          <a:lstStyle/>
          <a:p>
            <a:r>
              <a:rPr lang="ru-RU" sz="2400" dirty="0"/>
              <a:t>АВС-анализ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0B5EE4-AFC5-4A90-AA01-F9AC14527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268" y="1908423"/>
            <a:ext cx="79208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67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8"/>
            <a:ext cx="9687193" cy="997196"/>
          </a:xfrm>
        </p:spPr>
        <p:txBody>
          <a:bodyPr/>
          <a:lstStyle/>
          <a:p>
            <a:r>
              <a:rPr lang="ru-RU" sz="2400" dirty="0"/>
              <a:t>Краткая характеристика товарного ассортимента, реализуемого в магазине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35175" y="5796855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-анализ. Характеристика товарного ассортимента, реализуемого в магазине Фаберлик</a:t>
            </a:r>
            <a:endParaRPr lang="ru-RU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D641D27-F655-87AC-C55A-F7FAB082B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65640"/>
              </p:ext>
            </p:extLst>
          </p:nvPr>
        </p:nvGraphicFramePr>
        <p:xfrm>
          <a:off x="1026220" y="1836415"/>
          <a:ext cx="8055231" cy="422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650">
                  <a:extLst>
                    <a:ext uri="{9D8B030D-6E8A-4147-A177-3AD203B41FA5}">
                      <a16:colId xmlns:a16="http://schemas.microsoft.com/office/drawing/2014/main" val="3401257374"/>
                    </a:ext>
                  </a:extLst>
                </a:gridCol>
                <a:gridCol w="2076527">
                  <a:extLst>
                    <a:ext uri="{9D8B030D-6E8A-4147-A177-3AD203B41FA5}">
                      <a16:colId xmlns:a16="http://schemas.microsoft.com/office/drawing/2014/main" val="1439776678"/>
                    </a:ext>
                  </a:extLst>
                </a:gridCol>
                <a:gridCol w="2076527">
                  <a:extLst>
                    <a:ext uri="{9D8B030D-6E8A-4147-A177-3AD203B41FA5}">
                      <a16:colId xmlns:a16="http://schemas.microsoft.com/office/drawing/2014/main" val="1477956585"/>
                    </a:ext>
                  </a:extLst>
                </a:gridCol>
                <a:gridCol w="2076527">
                  <a:extLst>
                    <a:ext uri="{9D8B030D-6E8A-4147-A177-3AD203B41FA5}">
                      <a16:colId xmlns:a16="http://schemas.microsoft.com/office/drawing/2014/main" val="2840604768"/>
                    </a:ext>
                  </a:extLst>
                </a:gridCol>
              </a:tblGrid>
              <a:tr h="1372361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Продукты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от общего ассортимента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от общих продаж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4139320840"/>
                  </a:ext>
                </a:extLst>
              </a:tr>
              <a:tr h="738963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Парфюмерия, косметика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3142829085"/>
                  </a:ext>
                </a:extLst>
              </a:tr>
              <a:tr h="1055662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Уход за кожей, декоративная косметика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3253498167"/>
                  </a:ext>
                </a:extLst>
              </a:tr>
              <a:tr h="1055662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Бытовая химия, аксессуары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2349203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607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4963" y="1836415"/>
            <a:ext cx="9824904" cy="45716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B5D47B-A88A-4944-8629-3AC258B57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271"/>
            <a:ext cx="85651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Товарные запасы за 2019-2020 </a:t>
            </a:r>
            <a:r>
              <a:rPr lang="ru-RU" altLang="ru-RU" sz="2400" b="1" dirty="0" err="1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г.г</a:t>
            </a:r>
            <a:r>
              <a:rPr lang="ru-RU" altLang="ru-RU" sz="24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. (тыс.руб.)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6A95CE4-66B8-2E4E-04EC-C405DC12A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34753"/>
              </p:ext>
            </p:extLst>
          </p:nvPr>
        </p:nvGraphicFramePr>
        <p:xfrm>
          <a:off x="954212" y="1576731"/>
          <a:ext cx="8100967" cy="482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81">
                  <a:extLst>
                    <a:ext uri="{9D8B030D-6E8A-4147-A177-3AD203B41FA5}">
                      <a16:colId xmlns:a16="http://schemas.microsoft.com/office/drawing/2014/main" val="1445737871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2963004360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4273354427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3970793728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3546647444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3694321919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2864712998"/>
                    </a:ext>
                  </a:extLst>
                </a:gridCol>
              </a:tblGrid>
              <a:tr h="603073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Год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Категория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Начальный запас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Поступление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Расход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Конечный запас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Год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3528121952"/>
                  </a:ext>
                </a:extLst>
              </a:tr>
              <a:tr h="603073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2022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Парфюмерия</a:t>
                      </a:r>
                      <a:endParaRPr lang="ru-RU">
                        <a:effectLst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10,000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8,000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7,000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2022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4146503328"/>
                  </a:ext>
                </a:extLst>
              </a:tr>
              <a:tr h="603073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2022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Косметика</a:t>
                      </a:r>
                      <a:endParaRPr lang="ru-RU">
                        <a:effectLst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20,000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10,000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15,000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15,000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2022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189287021"/>
                  </a:ext>
                </a:extLst>
              </a:tr>
              <a:tr h="603073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2022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Уход за кожей</a:t>
                      </a:r>
                      <a:endParaRPr lang="ru-RU">
                        <a:effectLst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15,000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7,000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10,000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12,000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2022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22434980"/>
                  </a:ext>
                </a:extLst>
              </a:tr>
              <a:tr h="603073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2022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Бытовая химия</a:t>
                      </a:r>
                      <a:endParaRPr lang="ru-RU">
                        <a:effectLst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5,000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6,000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2022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622122126"/>
                  </a:ext>
                </a:extLst>
              </a:tr>
              <a:tr h="603073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2023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Парфюмерия</a:t>
                      </a:r>
                      <a:endParaRPr lang="ru-RU">
                        <a:effectLst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7,000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6,000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2023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3730589016"/>
                  </a:ext>
                </a:extLst>
              </a:tr>
              <a:tr h="603073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2023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Косметика</a:t>
                      </a:r>
                      <a:endParaRPr lang="ru-RU">
                        <a:effectLst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15,000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10,000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12,000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13,000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2023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2176562478"/>
                  </a:ext>
                </a:extLst>
              </a:tr>
              <a:tr h="603073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2023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Уход за кожей</a:t>
                      </a:r>
                      <a:endParaRPr lang="ru-RU">
                        <a:effectLst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12,000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8,000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9,000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11,000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2023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20699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88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ECF60A-A97E-55BD-CFE3-A5C8C5A67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0508" y="4680718"/>
            <a:ext cx="1396183" cy="13161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A52849-FA60-A503-E921-EC7B914A9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1025" y="4244414"/>
            <a:ext cx="1107797" cy="10443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1D5961-D48D-F236-FD63-FDB6970A3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6" y="3348583"/>
            <a:ext cx="1614362" cy="11544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4A2E15-01EA-5C27-8E1F-0580AD909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6" y="2988543"/>
            <a:ext cx="1460369" cy="1044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8" y="180231"/>
            <a:ext cx="9217024" cy="1329595"/>
          </a:xfrm>
        </p:spPr>
        <p:txBody>
          <a:bodyPr/>
          <a:lstStyle/>
          <a:p>
            <a:pPr lvl="0"/>
            <a:r>
              <a:rPr lang="ru-RU" sz="2400" dirty="0"/>
              <a:t>ЛИЧНАЯ КАРТОЧКА ИНСТРУКТАЖА </a:t>
            </a:r>
            <a:br>
              <a:rPr lang="ru-RU" sz="2400" dirty="0"/>
            </a:br>
            <a:r>
              <a:rPr lang="ru-RU" sz="2400" dirty="0"/>
              <a:t>ПО БЕЗОПАСНЫМ МЕТОДАМ РАБОТЫ, ПРОМСАНИТАРИИ И ПРОТИВОПОЖАРНОЙ 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32" y="1980431"/>
            <a:ext cx="10081120" cy="69865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                            I. Вводный инструктаж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Провел инженер по охране труда и технике </a:t>
            </a: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Попова Анастасия Игоревна</a:t>
            </a:r>
          </a:p>
          <a:p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06.05.2024 г.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Инструктаж получил (а) и усвоил (а)</a:t>
            </a:r>
          </a:p>
          <a:p>
            <a:endParaRPr lang="ru-RU" sz="16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06.05.2024 г.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              II. Первичный инструктаж на рабочем месте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u="sng" dirty="0">
                <a:solidFill>
                  <a:schemeClr val="accent6">
                    <a:lumMod val="50000"/>
                  </a:schemeClr>
                </a:solidFill>
              </a:rPr>
              <a:t>Проведен в отделе продаж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(наименование участка, отдела и т.д.)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А. Инструктаж провел (а) 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Попова Анастасия Игоревна</a:t>
            </a:r>
          </a:p>
          <a:p>
            <a:pPr marL="182563"/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07.05.2024 г.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Б. Инструктаж получил (а) и усвоил (а) </a:t>
            </a:r>
          </a:p>
          <a:p>
            <a:pPr marL="182563"/>
            <a:endParaRPr lang="ru-RU" sz="16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07.05.2024 г.</a:t>
            </a:r>
          </a:p>
          <a:p>
            <a:pPr marR="53975" indent="291465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5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18" y="429354"/>
            <a:ext cx="9687193" cy="1661993"/>
          </a:xfrm>
        </p:spPr>
        <p:txBody>
          <a:bodyPr/>
          <a:lstStyle/>
          <a:p>
            <a:r>
              <a:rPr lang="ru-RU" sz="2400" dirty="0"/>
              <a:t>Общая организационная характеристика коммерческого предприятия АО «ФАБЕРЛИК»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2" y="1908423"/>
            <a:ext cx="9824904" cy="5040560"/>
          </a:xfrm>
        </p:spPr>
        <p:txBody>
          <a:bodyPr>
            <a:normAutofit/>
          </a:bodyPr>
          <a:lstStyle/>
          <a:p>
            <a:pPr marL="0" lvl="0" indent="53975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Фирменное название: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Faberlic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lvl="0" indent="53975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«ФАБЕРЛИК»;</a:t>
            </a:r>
          </a:p>
          <a:p>
            <a:pPr marL="0" lvl="0" indent="53975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организации торговли: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оптово-розничная;</a:t>
            </a:r>
          </a:p>
          <a:p>
            <a:pPr marL="0" lvl="0" indent="53975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объекта торговли: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нестационарный торговый объект;</a:t>
            </a:r>
          </a:p>
          <a:p>
            <a:pPr marL="0" lvl="0" indent="53975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торгового предприятия по товарному ассортименту: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торговое предприятие, реализующее специализированный ассортимент товаров;</a:t>
            </a:r>
          </a:p>
          <a:p>
            <a:pPr marL="0" lvl="0" indent="53975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торгового предприятия по товарному профилю: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«Косметики, парфюмерии и товаров для дома»»);</a:t>
            </a:r>
          </a:p>
          <a:p>
            <a:pPr marL="0" lvl="0" indent="53975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предприятия  розничной торговли: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магазин.</a:t>
            </a:r>
          </a:p>
          <a:p>
            <a:pPr marL="0" lvl="0" indent="53975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</a:p>
          <a:p>
            <a:pPr marL="0" indent="53975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расположения торговой организации: г. Москва, ул. Никопольская, д. 4</a:t>
            </a:r>
          </a:p>
          <a:p>
            <a:pPr marL="0" indent="53975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каждый день, с 10:00-20:00</a:t>
            </a:r>
          </a:p>
          <a:p>
            <a:pPr marL="0" lvl="0" indent="53975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предприятия представлено на следующем слайде</a:t>
            </a:r>
          </a:p>
          <a:p>
            <a:pPr>
              <a:buFontTx/>
              <a:buChar char="-"/>
            </a:pPr>
            <a:endParaRPr lang="ru-RU" b="1" dirty="0"/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354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324247"/>
            <a:ext cx="9824904" cy="60838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Объект практики – торговое предприятие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АО «ФАБЕРЛИК»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6361" y="5849948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Объект практики – торговое предприятие АО «ФАБЕРЛИК»</a:t>
            </a:r>
          </a:p>
        </p:txBody>
      </p:sp>
      <p:pic>
        <p:nvPicPr>
          <p:cNvPr id="1028" name="Picture 4" descr="Faberlic, магазин парфюмерии и косметики, ул. Немига, 5, Минск — Яндекс  Карты">
            <a:extLst>
              <a:ext uri="{FF2B5EF4-FFF2-40B4-BE49-F238E27FC236}">
                <a16:creationId xmlns:a16="http://schemas.microsoft.com/office/drawing/2014/main" id="{C45D7130-83CF-0611-ACA3-80688BA5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41" y="1908733"/>
            <a:ext cx="5045546" cy="37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1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9824904" cy="4536504"/>
          </a:xfrm>
        </p:spPr>
        <p:txBody>
          <a:bodyPr>
            <a:noAutofit/>
          </a:bodyPr>
          <a:lstStyle/>
          <a:p>
            <a:pPr marL="0" indent="5397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организационно-правовой формы и организационной структуры предприятия – базы прохождения практики АО «ФАБЕРЛИК»</a:t>
            </a:r>
          </a:p>
          <a:p>
            <a:pPr marL="0" indent="5397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97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Характеристика организационно-правовой формы юридического лица (ИП), установление видов экономической деятельности согласно  кодам регистрации в ЕГРЮЛ по ОКВЭД;</a:t>
            </a:r>
          </a:p>
          <a:p>
            <a:pPr marL="0" indent="5397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формы предпринимательства (крупный, средний или малый бизнес);</a:t>
            </a:r>
          </a:p>
          <a:p>
            <a:pPr marL="0" indent="5397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 типа организационной структуры коммерческой организации, выявление функций и задач основных структурных подразделений в организационной структуре предприятия (представить схему организационной структуры на рисунке);</a:t>
            </a:r>
          </a:p>
          <a:p>
            <a:pPr marL="0" indent="5397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рабочего места практики (секции, отдела) и характеристика функций практиканта;</a:t>
            </a:r>
          </a:p>
          <a:p>
            <a:pPr marL="0" indent="5397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 и представление о информации внутренних и внешних информационных источниках (законодательные акты, учредительные документы, приказы, договоры и др.), регламентирующих коммерческую  работу торговой организации, функционирования основных структурных подразделений.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3818" y="429354"/>
            <a:ext cx="9687193" cy="1661993"/>
          </a:xfrm>
        </p:spPr>
        <p:txBody>
          <a:bodyPr/>
          <a:lstStyle/>
          <a:p>
            <a:r>
              <a:rPr lang="ru-RU" sz="2400" dirty="0"/>
              <a:t>Организационная структура коммерческого предприятия АО «Фаберлик»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88" y="1980431"/>
            <a:ext cx="9824904" cy="424847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Организационно-правовая форма АО Фаберлик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непубличное акционерное общество. Преимущества данной ОПФ: </a:t>
            </a:r>
          </a:p>
          <a:p>
            <a:pPr marL="0" indent="0" algn="l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Конфиденциальность: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Учредители и акционеры НАО могут сохранять конфиденциальность своей деятельности, так как информация о них не публикуется в открытом доступе.</a:t>
            </a:r>
          </a:p>
          <a:p>
            <a:pPr marL="0" indent="0" algn="l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Гибкость управления: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НАО обладают большей гибкостью в управлении, поскольку они не обязаны проводить годовые собрания акционеров и могут быстрее принимать управленческие решения.</a:t>
            </a:r>
          </a:p>
          <a:p>
            <a:pPr marL="0" indent="0" algn="l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Ограниченная ответственность акционеров: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Акционеры НАО несут ответственность только в пределах стоимости своих акций, что снижает личные финансовые риски.</a:t>
            </a:r>
          </a:p>
          <a:p>
            <a:pPr indent="450215" algn="just"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975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3818" y="429354"/>
            <a:ext cx="9687193" cy="1661993"/>
          </a:xfrm>
        </p:spPr>
        <p:txBody>
          <a:bodyPr/>
          <a:lstStyle/>
          <a:p>
            <a:r>
              <a:rPr lang="ru-RU" sz="2400" dirty="0"/>
              <a:t>Организационная структура коммерческого предприятия АО «Фаберлик»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0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679015"/>
            <a:ext cx="9687193" cy="332399"/>
          </a:xfrm>
        </p:spPr>
        <p:txBody>
          <a:bodyPr/>
          <a:lstStyle/>
          <a:p>
            <a:pPr algn="ctr"/>
            <a: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АО «ФАБЕРЛИК».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85215" y="5868863"/>
            <a:ext cx="8982107" cy="5816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Организационная структура АО «ФАБЕРЛИК» </a:t>
            </a:r>
          </a:p>
        </p:txBody>
      </p:sp>
      <p:pic>
        <p:nvPicPr>
          <p:cNvPr id="2050" name="Picture 2" descr="Структура управления бизнесом | Организационная структура управления">
            <a:extLst>
              <a:ext uri="{FF2B5EF4-FFF2-40B4-BE49-F238E27FC236}">
                <a16:creationId xmlns:a16="http://schemas.microsoft.com/office/drawing/2014/main" id="{824CDCAD-84F5-A4BC-301D-95DC754A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0" y="1776861"/>
            <a:ext cx="7632847" cy="43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8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180418"/>
            <a:ext cx="9687193" cy="1329595"/>
          </a:xfrm>
        </p:spPr>
        <p:txBody>
          <a:bodyPr/>
          <a:lstStyle/>
          <a:p>
            <a:r>
              <a:rPr lang="ru-RU" sz="2400" dirty="0"/>
              <a:t>Обзор основных направлений деятельности коммерческого предприятия. Анализ основных и дополнительных услуг, оказываемых в торговом предприятии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388863" y="1836415"/>
            <a:ext cx="9824904" cy="709522"/>
          </a:xfrm>
        </p:spPr>
        <p:txBody>
          <a:bodyPr>
            <a:noAutofit/>
          </a:bodyPr>
          <a:lstStyle/>
          <a:p>
            <a:pPr marL="0" indent="539750" algn="just"/>
            <a:r>
              <a:rPr lang="ru-RU" sz="20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основных направлений коммерческой деятельности организации в соответствии с ОКВЭД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3C3CD58-236D-0233-FFAF-6E336FDA3FF0}"/>
              </a:ext>
            </a:extLst>
          </p:cNvPr>
          <p:cNvSpPr/>
          <p:nvPr/>
        </p:nvSpPr>
        <p:spPr>
          <a:xfrm>
            <a:off x="532673" y="2773206"/>
            <a:ext cx="2664296" cy="12241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Основной вид деятельности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89F7D67-D1EE-AC26-7C74-716B9076DAA9}"/>
              </a:ext>
            </a:extLst>
          </p:cNvPr>
          <p:cNvSpPr/>
          <p:nvPr/>
        </p:nvSpPr>
        <p:spPr>
          <a:xfrm>
            <a:off x="3196969" y="2737202"/>
            <a:ext cx="2437763" cy="129614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F8C6DA9-178D-CE48-AFAA-68AE165E8863}"/>
              </a:ext>
            </a:extLst>
          </p:cNvPr>
          <p:cNvSpPr/>
          <p:nvPr/>
        </p:nvSpPr>
        <p:spPr>
          <a:xfrm>
            <a:off x="5634732" y="2773206"/>
            <a:ext cx="2664296" cy="12241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20.42 Производство парфюмерных и косметических средств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758C-4C89-F29D-F2BF-8879374943EC}"/>
              </a:ext>
            </a:extLst>
          </p:cNvPr>
          <p:cNvSpPr/>
          <p:nvPr/>
        </p:nvSpPr>
        <p:spPr>
          <a:xfrm>
            <a:off x="532673" y="4644727"/>
            <a:ext cx="2664296" cy="12241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Дополнительные виды деятельности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6A34E9-EDB2-08E2-C0E1-CE10F2A8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584" y="4587136"/>
            <a:ext cx="2456901" cy="13351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753D42C-DBEB-1D46-0F77-1622DBF1FB29}"/>
              </a:ext>
            </a:extLst>
          </p:cNvPr>
          <p:cNvSpPr/>
          <p:nvPr/>
        </p:nvSpPr>
        <p:spPr>
          <a:xfrm>
            <a:off x="5655485" y="4318602"/>
            <a:ext cx="4608512" cy="18722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18.1 Деятельность полиграфическая и предоставление услуг в этой области,</a:t>
            </a:r>
            <a:br>
              <a:rPr lang="ru-RU" sz="1800" dirty="0"/>
            </a:br>
            <a:r>
              <a:rPr lang="ru-RU" sz="1800" dirty="0"/>
              <a:t> 47.75 Торговля розничная косметическими и товарами личной гигиены в специализированных магазинах и др.</a:t>
            </a:r>
          </a:p>
        </p:txBody>
      </p:sp>
    </p:spTree>
    <p:extLst>
      <p:ext uri="{BB962C8B-B14F-4D97-AF65-F5344CB8AC3E}">
        <p14:creationId xmlns:p14="http://schemas.microsoft.com/office/powerpoint/2010/main" val="3003111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чик A4 (1)" id="{CECEB147-F7F0-4995-89D0-2FD57D90FCEB}" vid="{306AE4ED-CFFA-434E-A652-8353525159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презентация_шаблончик A4 (1)</Template>
  <TotalTime>6281</TotalTime>
  <Words>1877</Words>
  <Application>Microsoft Office PowerPoint</Application>
  <PresentationFormat>Произвольный</PresentationFormat>
  <Paragraphs>328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Тема Office</vt:lpstr>
      <vt:lpstr>                  ОТЧЕТ  о прохождении производственной практики  (преддипломной)    в период с «00» мая 2024 г. по «00» июня 2024 г.  Специальность 38.02.04. Коммерция (по отраслям)  </vt:lpstr>
      <vt:lpstr>Содержание</vt:lpstr>
      <vt:lpstr>ЛИЧНАЯ КАРТОЧКА ИНСТРУКТАЖА  ПО БЕЗОПАСНЫМ МЕТОДАМ РАБОТЫ, ПРОМСАНИТАРИИ И ПРОТИВОПОЖАРНОЙ БЕЗОПАСНОСТИ</vt:lpstr>
      <vt:lpstr>Общая организационная характеристика коммерческого предприятия АО «ФАБЕРЛИК»   </vt:lpstr>
      <vt:lpstr>Презентация PowerPoint</vt:lpstr>
      <vt:lpstr>Организационная структура коммерческого предприятия АО «Фаберлик»   </vt:lpstr>
      <vt:lpstr>Организационная структура коммерческого предприятия АО «Фаберлик»   </vt:lpstr>
      <vt:lpstr>Организационная структура АО «ФАБЕРЛИК».</vt:lpstr>
      <vt:lpstr>Обзор основных направлений деятельности коммерческого предприятия. Анализ основных и дополнительных услуг, оказываемых в торговом предприятии</vt:lpstr>
      <vt:lpstr>Презентация PowerPoint</vt:lpstr>
      <vt:lpstr>Анализ  основных и дополнительных услуг, оказываемых в  торговом предприятии </vt:lpstr>
      <vt:lpstr>Характеристика основных и дополнительных  услуг</vt:lpstr>
      <vt:lpstr>Этапы процесса обслуживания покупателей</vt:lpstr>
      <vt:lpstr>Обзор деловых партнеров и поставщиков: организация коммерческих связей и договорной работы</vt:lpstr>
      <vt:lpstr> Расчеты по выбору поставщика  </vt:lpstr>
      <vt:lpstr>Схема расчётов между предприятиями</vt:lpstr>
      <vt:lpstr>Анализ структуры покупателей </vt:lpstr>
      <vt:lpstr>Анализ товарного ассортимента:  характеристика, оценка показателей качества</vt:lpstr>
      <vt:lpstr>Применение метода АВС-анализа</vt:lpstr>
      <vt:lpstr>АВС-анализ</vt:lpstr>
      <vt:lpstr>Краткая характеристика товарного ассортимента, реализуемого в магазине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Ксения Бурдакова</cp:lastModifiedBy>
  <cp:revision>215</cp:revision>
  <cp:lastPrinted>2021-04-16T14:40:13Z</cp:lastPrinted>
  <dcterms:created xsi:type="dcterms:W3CDTF">2020-03-27T22:15:06Z</dcterms:created>
  <dcterms:modified xsi:type="dcterms:W3CDTF">2024-11-02T18:45:39Z</dcterms:modified>
</cp:coreProperties>
</file>