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2"/>
  </p:notesMasterIdLst>
  <p:handoutMasterIdLst>
    <p:handoutMasterId r:id="rId13"/>
  </p:handoutMasterIdLst>
  <p:sldIdLst>
    <p:sldId id="405" r:id="rId2"/>
    <p:sldId id="647" r:id="rId3"/>
    <p:sldId id="648" r:id="rId4"/>
    <p:sldId id="680" r:id="rId5"/>
    <p:sldId id="681" r:id="rId6"/>
    <p:sldId id="651" r:id="rId7"/>
    <p:sldId id="652" r:id="rId8"/>
    <p:sldId id="653" r:id="rId9"/>
    <p:sldId id="682" r:id="rId10"/>
    <p:sldId id="677" r:id="rId11"/>
  </p:sldIdLst>
  <p:sldSz cx="10693400" cy="7561263"/>
  <p:notesSz cx="6797675" cy="992505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3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>
    <p:extLst>
      <p:ext uri="{19B8F6BF-5375-455C-9EA6-DF929625EA0E}">
        <p15:presenceInfo xmlns:p15="http://schemas.microsoft.com/office/powerpoint/2012/main" userId="Катя" providerId="None"/>
      </p:ext>
    </p:extLst>
  </p:cmAuthor>
  <p:cmAuthor id="2" name="RePack by Diakov" initials="RbD" lastIdx="15" clrIdx="1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385723"/>
    <a:srgbClr val="EB0000"/>
    <a:srgbClr val="EB1E00"/>
    <a:srgbClr val="E51F26"/>
    <a:srgbClr val="EB1E28"/>
    <a:srgbClr val="C81F3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67" autoAdjust="0"/>
    <p:restoredTop sz="96408" autoAdjust="0"/>
  </p:normalViewPr>
  <p:slideViewPr>
    <p:cSldViewPr showGuides="1">
      <p:cViewPr varScale="1">
        <p:scale>
          <a:sx n="72" d="100"/>
          <a:sy n="72" d="100"/>
        </p:scale>
        <p:origin x="1536" y="58"/>
      </p:cViewPr>
      <p:guideLst>
        <p:guide orient="horz" pos="2296"/>
        <p:guide pos="2880"/>
        <p:guide orient="horz" pos="253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сения Бурдакова" userId="a213446cb6f08ca8" providerId="LiveId" clId="{D8C3D84B-02F1-4739-8D04-0D6C95437B46}"/>
    <pc:docChg chg="addSld delSld modSld">
      <pc:chgData name="Ксения Бурдакова" userId="a213446cb6f08ca8" providerId="LiveId" clId="{D8C3D84B-02F1-4739-8D04-0D6C95437B46}" dt="2024-11-02T18:07:22.426" v="17"/>
      <pc:docMkLst>
        <pc:docMk/>
      </pc:docMkLst>
      <pc:sldChg chg="del">
        <pc:chgData name="Ксения Бурдакова" userId="a213446cb6f08ca8" providerId="LiveId" clId="{D8C3D84B-02F1-4739-8D04-0D6C95437B46}" dt="2024-11-02T18:06:14.739" v="4" actId="47"/>
        <pc:sldMkLst>
          <pc:docMk/>
          <pc:sldMk cId="1192113400" sldId="654"/>
        </pc:sldMkLst>
      </pc:sldChg>
      <pc:sldChg chg="del">
        <pc:chgData name="Ксения Бурдакова" userId="a213446cb6f08ca8" providerId="LiveId" clId="{D8C3D84B-02F1-4739-8D04-0D6C95437B46}" dt="2024-11-02T18:06:16.309" v="5" actId="47"/>
        <pc:sldMkLst>
          <pc:docMk/>
          <pc:sldMk cId="2389366984" sldId="655"/>
        </pc:sldMkLst>
      </pc:sldChg>
      <pc:sldChg chg="del">
        <pc:chgData name="Ксения Бурдакова" userId="a213446cb6f08ca8" providerId="LiveId" clId="{D8C3D84B-02F1-4739-8D04-0D6C95437B46}" dt="2024-11-02T18:06:19.041" v="6" actId="47"/>
        <pc:sldMkLst>
          <pc:docMk/>
          <pc:sldMk cId="114029329" sldId="656"/>
        </pc:sldMkLst>
      </pc:sldChg>
      <pc:sldChg chg="del">
        <pc:chgData name="Ксения Бурдакова" userId="a213446cb6f08ca8" providerId="LiveId" clId="{D8C3D84B-02F1-4739-8D04-0D6C95437B46}" dt="2024-11-02T18:06:20.315" v="7" actId="47"/>
        <pc:sldMkLst>
          <pc:docMk/>
          <pc:sldMk cId="2636672326" sldId="657"/>
        </pc:sldMkLst>
      </pc:sldChg>
      <pc:sldChg chg="del">
        <pc:chgData name="Ксения Бурдакова" userId="a213446cb6f08ca8" providerId="LiveId" clId="{D8C3D84B-02F1-4739-8D04-0D6C95437B46}" dt="2024-11-02T18:06:22.057" v="10" actId="47"/>
        <pc:sldMkLst>
          <pc:docMk/>
          <pc:sldMk cId="4138165830" sldId="659"/>
        </pc:sldMkLst>
      </pc:sldChg>
      <pc:sldChg chg="del">
        <pc:chgData name="Ксения Бурдакова" userId="a213446cb6f08ca8" providerId="LiveId" clId="{D8C3D84B-02F1-4739-8D04-0D6C95437B46}" dt="2024-11-02T18:06:30.813" v="14" actId="47"/>
        <pc:sldMkLst>
          <pc:docMk/>
          <pc:sldMk cId="2894168858" sldId="663"/>
        </pc:sldMkLst>
      </pc:sldChg>
      <pc:sldChg chg="del">
        <pc:chgData name="Ксения Бурдакова" userId="a213446cb6f08ca8" providerId="LiveId" clId="{D8C3D84B-02F1-4739-8D04-0D6C95437B46}" dt="2024-11-02T18:06:21.506" v="9" actId="47"/>
        <pc:sldMkLst>
          <pc:docMk/>
          <pc:sldMk cId="2744998312" sldId="665"/>
        </pc:sldMkLst>
      </pc:sldChg>
      <pc:sldChg chg="del">
        <pc:chgData name="Ксения Бурдакова" userId="a213446cb6f08ca8" providerId="LiveId" clId="{D8C3D84B-02F1-4739-8D04-0D6C95437B46}" dt="2024-11-02T18:06:21.104" v="8" actId="47"/>
        <pc:sldMkLst>
          <pc:docMk/>
          <pc:sldMk cId="1355312721" sldId="666"/>
        </pc:sldMkLst>
      </pc:sldChg>
      <pc:sldChg chg="del">
        <pc:chgData name="Ксения Бурдакова" userId="a213446cb6f08ca8" providerId="LiveId" clId="{D8C3D84B-02F1-4739-8D04-0D6C95437B46}" dt="2024-11-02T18:06:22.544" v="11" actId="47"/>
        <pc:sldMkLst>
          <pc:docMk/>
          <pc:sldMk cId="1049607270" sldId="669"/>
        </pc:sldMkLst>
      </pc:sldChg>
      <pc:sldChg chg="del">
        <pc:chgData name="Ксения Бурдакова" userId="a213446cb6f08ca8" providerId="LiveId" clId="{D8C3D84B-02F1-4739-8D04-0D6C95437B46}" dt="2024-11-02T18:06:37.169" v="16" actId="47"/>
        <pc:sldMkLst>
          <pc:docMk/>
          <pc:sldMk cId="361019142" sldId="670"/>
        </pc:sldMkLst>
      </pc:sldChg>
      <pc:sldChg chg="del">
        <pc:chgData name="Ксения Бурдакова" userId="a213446cb6f08ca8" providerId="LiveId" clId="{D8C3D84B-02F1-4739-8D04-0D6C95437B46}" dt="2024-11-02T18:06:34.296" v="15" actId="47"/>
        <pc:sldMkLst>
          <pc:docMk/>
          <pc:sldMk cId="1544646167" sldId="673"/>
        </pc:sldMkLst>
      </pc:sldChg>
      <pc:sldChg chg="del">
        <pc:chgData name="Ксения Бурдакова" userId="a213446cb6f08ca8" providerId="LiveId" clId="{D8C3D84B-02F1-4739-8D04-0D6C95437B46}" dt="2024-11-02T18:06:23.156" v="12" actId="47"/>
        <pc:sldMkLst>
          <pc:docMk/>
          <pc:sldMk cId="401151242" sldId="674"/>
        </pc:sldMkLst>
      </pc:sldChg>
      <pc:sldChg chg="del">
        <pc:chgData name="Ксения Бурдакова" userId="a213446cb6f08ca8" providerId="LiveId" clId="{D8C3D84B-02F1-4739-8D04-0D6C95437B46}" dt="2024-11-02T18:06:30.013" v="13" actId="47"/>
        <pc:sldMkLst>
          <pc:docMk/>
          <pc:sldMk cId="941272458" sldId="675"/>
        </pc:sldMkLst>
      </pc:sldChg>
      <pc:sldChg chg="add del mod modShow">
        <pc:chgData name="Ксения Бурдакова" userId="a213446cb6f08ca8" providerId="LiveId" clId="{D8C3D84B-02F1-4739-8D04-0D6C95437B46}" dt="2024-11-02T18:07:22.426" v="17"/>
        <pc:sldMkLst>
          <pc:docMk/>
          <pc:sldMk cId="4170628335" sldId="677"/>
        </pc:sldMkLst>
      </pc:sldChg>
      <pc:sldChg chg="del">
        <pc:chgData name="Ксения Бурдакова" userId="a213446cb6f08ca8" providerId="LiveId" clId="{D8C3D84B-02F1-4739-8D04-0D6C95437B46}" dt="2024-11-02T18:06:13.734" v="3" actId="47"/>
        <pc:sldMkLst>
          <pc:docMk/>
          <pc:sldMk cId="2411925061" sldId="679"/>
        </pc:sldMkLst>
      </pc:sldChg>
    </pc:docChg>
  </pc:docChgLst>
  <pc:docChgLst>
    <pc:chgData name="Ксения Бурдакова" userId="a213446cb6f08ca8" providerId="LiveId" clId="{0DB6D8FB-7153-44F2-BB34-6D2802B9674E}"/>
    <pc:docChg chg="undo custSel addSld delSld modSld">
      <pc:chgData name="Ксения Бурдакова" userId="a213446cb6f08ca8" providerId="LiveId" clId="{0DB6D8FB-7153-44F2-BB34-6D2802B9674E}" dt="2024-11-02T18:01:50.780" v="2840" actId="20577"/>
      <pc:docMkLst>
        <pc:docMk/>
      </pc:docMkLst>
      <pc:sldChg chg="modSp mod">
        <pc:chgData name="Ксения Бурдакова" userId="a213446cb6f08ca8" providerId="LiveId" clId="{0DB6D8FB-7153-44F2-BB34-6D2802B9674E}" dt="2024-11-02T18:00:55.668" v="2830" actId="20577"/>
        <pc:sldMkLst>
          <pc:docMk/>
          <pc:sldMk cId="1357806681" sldId="405"/>
        </pc:sldMkLst>
        <pc:spChg chg="mod">
          <ac:chgData name="Ксения Бурдакова" userId="a213446cb6f08ca8" providerId="LiveId" clId="{0DB6D8FB-7153-44F2-BB34-6D2802B9674E}" dt="2024-11-02T18:00:27.715" v="2800" actId="13926"/>
          <ac:spMkLst>
            <pc:docMk/>
            <pc:sldMk cId="1357806681" sldId="405"/>
            <ac:spMk id="2" creationId="{65AEBF47-2662-48D1-B238-FBEE452D2878}"/>
          </ac:spMkLst>
        </pc:spChg>
        <pc:spChg chg="mod">
          <ac:chgData name="Ксения Бурдакова" userId="a213446cb6f08ca8" providerId="LiveId" clId="{0DB6D8FB-7153-44F2-BB34-6D2802B9674E}" dt="2024-11-02T18:00:55.668" v="2830" actId="20577"/>
          <ac:spMkLst>
            <pc:docMk/>
            <pc:sldMk cId="1357806681" sldId="405"/>
            <ac:spMk id="6" creationId="{8EC7E33D-1387-4B56-A695-F4C72A50F4EE}"/>
          </ac:spMkLst>
        </pc:spChg>
      </pc:sldChg>
      <pc:sldChg chg="modSp mod">
        <pc:chgData name="Ксения Бурдакова" userId="a213446cb6f08ca8" providerId="LiveId" clId="{0DB6D8FB-7153-44F2-BB34-6D2802B9674E}" dt="2024-11-02T18:01:19.033" v="2832" actId="13926"/>
        <pc:sldMkLst>
          <pc:docMk/>
          <pc:sldMk cId="582951799" sldId="648"/>
        </pc:sldMkLst>
        <pc:spChg chg="mod">
          <ac:chgData name="Ксения Бурдакова" userId="a213446cb6f08ca8" providerId="LiveId" clId="{0DB6D8FB-7153-44F2-BB34-6D2802B9674E}" dt="2024-11-02T18:01:19.033" v="2832" actId="13926"/>
          <ac:spMkLst>
            <pc:docMk/>
            <pc:sldMk cId="582951799" sldId="648"/>
            <ac:spMk id="3" creationId="{00000000-0000-0000-0000-000000000000}"/>
          </ac:spMkLst>
        </pc:spChg>
      </pc:sldChg>
      <pc:sldChg chg="modSp mod">
        <pc:chgData name="Ксения Бурдакова" userId="a213446cb6f08ca8" providerId="LiveId" clId="{0DB6D8FB-7153-44F2-BB34-6D2802B9674E}" dt="2024-06-16T20:02:39.433" v="1121" actId="20577"/>
        <pc:sldMkLst>
          <pc:docMk/>
          <pc:sldMk cId="1458917191" sldId="651"/>
        </pc:sldMkLst>
        <pc:spChg chg="mod">
          <ac:chgData name="Ксения Бурдакова" userId="a213446cb6f08ca8" providerId="LiveId" clId="{0DB6D8FB-7153-44F2-BB34-6D2802B9674E}" dt="2024-06-16T20:02:39.433" v="1121" actId="20577"/>
          <ac:spMkLst>
            <pc:docMk/>
            <pc:sldMk cId="1458917191" sldId="651"/>
            <ac:spMk id="3" creationId="{00000000-0000-0000-0000-000000000000}"/>
          </ac:spMkLst>
        </pc:spChg>
        <pc:graphicFrameChg chg="mod">
          <ac:chgData name="Ксения Бурдакова" userId="a213446cb6f08ca8" providerId="LiveId" clId="{0DB6D8FB-7153-44F2-BB34-6D2802B9674E}" dt="2024-06-16T20:00:11.692" v="984" actId="20577"/>
          <ac:graphicFrameMkLst>
            <pc:docMk/>
            <pc:sldMk cId="1458917191" sldId="651"/>
            <ac:graphicFrameMk id="4" creationId="{00000000-0000-0000-0000-000000000000}"/>
          </ac:graphicFrameMkLst>
        </pc:graphicFrameChg>
      </pc:sldChg>
      <pc:sldChg chg="modSp mod">
        <pc:chgData name="Ксения Бурдакова" userId="a213446cb6f08ca8" providerId="LiveId" clId="{0DB6D8FB-7153-44F2-BB34-6D2802B9674E}" dt="2024-06-16T20:07:44.102" v="1316" actId="108"/>
        <pc:sldMkLst>
          <pc:docMk/>
          <pc:sldMk cId="3663436026" sldId="652"/>
        </pc:sldMkLst>
        <pc:spChg chg="mod">
          <ac:chgData name="Ксения Бурдакова" userId="a213446cb6f08ca8" providerId="LiveId" clId="{0DB6D8FB-7153-44F2-BB34-6D2802B9674E}" dt="2024-06-16T20:07:44.102" v="1316" actId="108"/>
          <ac:spMkLst>
            <pc:docMk/>
            <pc:sldMk cId="3663436026" sldId="652"/>
            <ac:spMk id="3" creationId="{00000000-0000-0000-0000-000000000000}"/>
          </ac:spMkLst>
        </pc:spChg>
      </pc:sldChg>
      <pc:sldChg chg="delSp modSp mod">
        <pc:chgData name="Ксения Бурдакова" userId="a213446cb6f08ca8" providerId="LiveId" clId="{0DB6D8FB-7153-44F2-BB34-6D2802B9674E}" dt="2024-11-02T17:12:04.338" v="2795" actId="20577"/>
        <pc:sldMkLst>
          <pc:docMk/>
          <pc:sldMk cId="1079615545" sldId="653"/>
        </pc:sldMkLst>
        <pc:spChg chg="mod">
          <ac:chgData name="Ксения Бурдакова" userId="a213446cb6f08ca8" providerId="LiveId" clId="{0DB6D8FB-7153-44F2-BB34-6D2802B9674E}" dt="2024-11-02T17:12:04.338" v="2795" actId="20577"/>
          <ac:spMkLst>
            <pc:docMk/>
            <pc:sldMk cId="1079615545" sldId="653"/>
            <ac:spMk id="3" creationId="{00000000-0000-0000-0000-000000000000}"/>
          </ac:spMkLst>
        </pc:spChg>
        <pc:picChg chg="del">
          <ac:chgData name="Ксения Бурдакова" userId="a213446cb6f08ca8" providerId="LiveId" clId="{0DB6D8FB-7153-44F2-BB34-6D2802B9674E}" dt="2024-06-16T20:12:51.373" v="1356" actId="478"/>
          <ac:picMkLst>
            <pc:docMk/>
            <pc:sldMk cId="1079615545" sldId="653"/>
            <ac:picMk id="4" creationId="{00000000-0000-0000-0000-000000000000}"/>
          </ac:picMkLst>
        </pc:picChg>
      </pc:sldChg>
      <pc:sldChg chg="delSp modSp mod">
        <pc:chgData name="Ксения Бурдакова" userId="a213446cb6f08ca8" providerId="LiveId" clId="{0DB6D8FB-7153-44F2-BB34-6D2802B9674E}" dt="2024-06-16T21:00:32.013" v="2002" actId="20577"/>
        <pc:sldMkLst>
          <pc:docMk/>
          <pc:sldMk cId="2389366984" sldId="655"/>
        </pc:sldMkLst>
        <pc:spChg chg="mod">
          <ac:chgData name="Ксения Бурдакова" userId="a213446cb6f08ca8" providerId="LiveId" clId="{0DB6D8FB-7153-44F2-BB34-6D2802B9674E}" dt="2024-06-16T21:00:32.013" v="2002" actId="20577"/>
          <ac:spMkLst>
            <pc:docMk/>
            <pc:sldMk cId="2389366984" sldId="655"/>
            <ac:spMk id="3" creationId="{00000000-0000-0000-0000-000000000000}"/>
          </ac:spMkLst>
        </pc:spChg>
        <pc:picChg chg="del">
          <ac:chgData name="Ксения Бурдакова" userId="a213446cb6f08ca8" providerId="LiveId" clId="{0DB6D8FB-7153-44F2-BB34-6D2802B9674E}" dt="2024-06-16T20:55:13.997" v="1847" actId="21"/>
          <ac:picMkLst>
            <pc:docMk/>
            <pc:sldMk cId="2389366984" sldId="655"/>
            <ac:picMk id="4" creationId="{00000000-0000-0000-0000-000000000000}"/>
          </ac:picMkLst>
        </pc:picChg>
      </pc:sldChg>
      <pc:sldChg chg="modSp mod">
        <pc:chgData name="Ксения Бурдакова" userId="a213446cb6f08ca8" providerId="LiveId" clId="{0DB6D8FB-7153-44F2-BB34-6D2802B9674E}" dt="2024-06-16T21:02:08.782" v="2019" actId="403"/>
        <pc:sldMkLst>
          <pc:docMk/>
          <pc:sldMk cId="114029329" sldId="656"/>
        </pc:sldMkLst>
        <pc:spChg chg="mod">
          <ac:chgData name="Ксения Бурдакова" userId="a213446cb6f08ca8" providerId="LiveId" clId="{0DB6D8FB-7153-44F2-BB34-6D2802B9674E}" dt="2024-06-16T21:02:08.782" v="2019" actId="403"/>
          <ac:spMkLst>
            <pc:docMk/>
            <pc:sldMk cId="114029329" sldId="656"/>
            <ac:spMk id="3" creationId="{00000000-0000-0000-0000-000000000000}"/>
          </ac:spMkLst>
        </pc:spChg>
      </pc:sldChg>
      <pc:sldChg chg="modSp mod">
        <pc:chgData name="Ксения Бурдакова" userId="a213446cb6f08ca8" providerId="LiveId" clId="{0DB6D8FB-7153-44F2-BB34-6D2802B9674E}" dt="2024-06-16T21:04:40.637" v="2023"/>
        <pc:sldMkLst>
          <pc:docMk/>
          <pc:sldMk cId="2636672326" sldId="657"/>
        </pc:sldMkLst>
        <pc:spChg chg="mod">
          <ac:chgData name="Ксения Бурдакова" userId="a213446cb6f08ca8" providerId="LiveId" clId="{0DB6D8FB-7153-44F2-BB34-6D2802B9674E}" dt="2024-06-16T21:04:40.637" v="2023"/>
          <ac:spMkLst>
            <pc:docMk/>
            <pc:sldMk cId="2636672326" sldId="657"/>
            <ac:spMk id="3" creationId="{00000000-0000-0000-0000-000000000000}"/>
          </ac:spMkLst>
        </pc:spChg>
      </pc:sldChg>
      <pc:sldChg chg="del">
        <pc:chgData name="Ксения Бурдакова" userId="a213446cb6f08ca8" providerId="LiveId" clId="{0DB6D8FB-7153-44F2-BB34-6D2802B9674E}" dt="2024-06-16T21:04:55.108" v="2024" actId="2696"/>
        <pc:sldMkLst>
          <pc:docMk/>
          <pc:sldMk cId="4080879672" sldId="658"/>
        </pc:sldMkLst>
      </pc:sldChg>
      <pc:sldChg chg="modSp mod">
        <pc:chgData name="Ксения Бурдакова" userId="a213446cb6f08ca8" providerId="LiveId" clId="{0DB6D8FB-7153-44F2-BB34-6D2802B9674E}" dt="2024-06-16T21:07:17.311" v="2072" actId="20577"/>
        <pc:sldMkLst>
          <pc:docMk/>
          <pc:sldMk cId="4138165830" sldId="659"/>
        </pc:sldMkLst>
        <pc:spChg chg="mod">
          <ac:chgData name="Ксения Бурдакова" userId="a213446cb6f08ca8" providerId="LiveId" clId="{0DB6D8FB-7153-44F2-BB34-6D2802B9674E}" dt="2024-06-16T21:07:17.311" v="2072" actId="20577"/>
          <ac:spMkLst>
            <pc:docMk/>
            <pc:sldMk cId="4138165830" sldId="659"/>
            <ac:spMk id="3" creationId="{00000000-0000-0000-0000-000000000000}"/>
          </ac:spMkLst>
        </pc:spChg>
      </pc:sldChg>
      <pc:sldChg chg="addSp modSp mod">
        <pc:chgData name="Ксения Бурдакова" userId="a213446cb6f08ca8" providerId="LiveId" clId="{0DB6D8FB-7153-44F2-BB34-6D2802B9674E}" dt="2024-06-16T21:37:07.429" v="2771"/>
        <pc:sldMkLst>
          <pc:docMk/>
          <pc:sldMk cId="2894168858" sldId="663"/>
        </pc:sldMkLst>
        <pc:spChg chg="mod">
          <ac:chgData name="Ксения Бурдакова" userId="a213446cb6f08ca8" providerId="LiveId" clId="{0DB6D8FB-7153-44F2-BB34-6D2802B9674E}" dt="2024-06-16T21:30:56.850" v="2645" actId="21"/>
          <ac:spMkLst>
            <pc:docMk/>
            <pc:sldMk cId="2894168858" sldId="663"/>
            <ac:spMk id="3" creationId="{00000000-0000-0000-0000-000000000000}"/>
          </ac:spMkLst>
        </pc:spChg>
        <pc:spChg chg="add mod">
          <ac:chgData name="Ксения Бурдакова" userId="a213446cb6f08ca8" providerId="LiveId" clId="{0DB6D8FB-7153-44F2-BB34-6D2802B9674E}" dt="2024-06-16T21:31:29.049" v="2655" actId="1076"/>
          <ac:spMkLst>
            <pc:docMk/>
            <pc:sldMk cId="2894168858" sldId="663"/>
            <ac:spMk id="4" creationId="{86462F0A-1010-3389-C3C9-33A2F8D24DB9}"/>
          </ac:spMkLst>
        </pc:spChg>
        <pc:graphicFrameChg chg="mod modGraphic">
          <ac:chgData name="Ксения Бурдакова" userId="a213446cb6f08ca8" providerId="LiveId" clId="{0DB6D8FB-7153-44F2-BB34-6D2802B9674E}" dt="2024-06-16T21:37:07.429" v="2771"/>
          <ac:graphicFrameMkLst>
            <pc:docMk/>
            <pc:sldMk cId="2894168858" sldId="663"/>
            <ac:graphicFrameMk id="9" creationId="{00000000-0000-0000-0000-000000000000}"/>
          </ac:graphicFrameMkLst>
        </pc:graphicFrameChg>
      </pc:sldChg>
      <pc:sldChg chg="modSp mod">
        <pc:chgData name="Ксения Бурдакова" userId="a213446cb6f08ca8" providerId="LiveId" clId="{0DB6D8FB-7153-44F2-BB34-6D2802B9674E}" dt="2024-06-16T21:05:22.556" v="2040" actId="20577"/>
        <pc:sldMkLst>
          <pc:docMk/>
          <pc:sldMk cId="2744998312" sldId="665"/>
        </pc:sldMkLst>
        <pc:spChg chg="mod">
          <ac:chgData name="Ксения Бурдакова" userId="a213446cb6f08ca8" providerId="LiveId" clId="{0DB6D8FB-7153-44F2-BB34-6D2802B9674E}" dt="2024-06-16T21:05:22.556" v="2040" actId="20577"/>
          <ac:spMkLst>
            <pc:docMk/>
            <pc:sldMk cId="2744998312" sldId="665"/>
            <ac:spMk id="3" creationId="{00000000-0000-0000-0000-000000000000}"/>
          </ac:spMkLst>
        </pc:spChg>
      </pc:sldChg>
      <pc:sldChg chg="modSp mod">
        <pc:chgData name="Ксения Бурдакова" userId="a213446cb6f08ca8" providerId="LiveId" clId="{0DB6D8FB-7153-44F2-BB34-6D2802B9674E}" dt="2024-06-16T21:05:14.745" v="2039" actId="20577"/>
        <pc:sldMkLst>
          <pc:docMk/>
          <pc:sldMk cId="1355312721" sldId="666"/>
        </pc:sldMkLst>
        <pc:spChg chg="mod">
          <ac:chgData name="Ксения Бурдакова" userId="a213446cb6f08ca8" providerId="LiveId" clId="{0DB6D8FB-7153-44F2-BB34-6D2802B9674E}" dt="2024-06-16T21:05:14.745" v="2039" actId="20577"/>
          <ac:spMkLst>
            <pc:docMk/>
            <pc:sldMk cId="1355312721" sldId="666"/>
            <ac:spMk id="3" creationId="{00000000-0000-0000-0000-000000000000}"/>
          </ac:spMkLst>
        </pc:spChg>
      </pc:sldChg>
      <pc:sldChg chg="modSp mod">
        <pc:chgData name="Ксения Бурдакова" userId="a213446cb6f08ca8" providerId="LiveId" clId="{0DB6D8FB-7153-44F2-BB34-6D2802B9674E}" dt="2024-06-16T21:08:17.043" v="2100" actId="20577"/>
        <pc:sldMkLst>
          <pc:docMk/>
          <pc:sldMk cId="1049607270" sldId="669"/>
        </pc:sldMkLst>
        <pc:spChg chg="mod">
          <ac:chgData name="Ксения Бурдакова" userId="a213446cb6f08ca8" providerId="LiveId" clId="{0DB6D8FB-7153-44F2-BB34-6D2802B9674E}" dt="2024-06-16T21:08:17.043" v="2100" actId="20577"/>
          <ac:spMkLst>
            <pc:docMk/>
            <pc:sldMk cId="1049607270" sldId="669"/>
            <ac:spMk id="3" creationId="{00000000-0000-0000-0000-000000000000}"/>
          </ac:spMkLst>
        </pc:spChg>
      </pc:sldChg>
      <pc:sldChg chg="modSp mod">
        <pc:chgData name="Ксения Бурдакова" userId="a213446cb6f08ca8" providerId="LiveId" clId="{0DB6D8FB-7153-44F2-BB34-6D2802B9674E}" dt="2024-06-16T21:42:06.531" v="2794" actId="2711"/>
        <pc:sldMkLst>
          <pc:docMk/>
          <pc:sldMk cId="361019142" sldId="670"/>
        </pc:sldMkLst>
        <pc:spChg chg="mod">
          <ac:chgData name="Ксения Бурдакова" userId="a213446cb6f08ca8" providerId="LiveId" clId="{0DB6D8FB-7153-44F2-BB34-6D2802B9674E}" dt="2024-06-16T21:42:06.531" v="2794" actId="2711"/>
          <ac:spMkLst>
            <pc:docMk/>
            <pc:sldMk cId="361019142" sldId="670"/>
            <ac:spMk id="3" creationId="{00000000-0000-0000-0000-000000000000}"/>
          </ac:spMkLst>
        </pc:spChg>
      </pc:sldChg>
      <pc:sldChg chg="modSp mod">
        <pc:chgData name="Ксения Бурдакова" userId="a213446cb6f08ca8" providerId="LiveId" clId="{0DB6D8FB-7153-44F2-BB34-6D2802B9674E}" dt="2024-06-16T21:37:32.771" v="2785" actId="20577"/>
        <pc:sldMkLst>
          <pc:docMk/>
          <pc:sldMk cId="1544646167" sldId="673"/>
        </pc:sldMkLst>
        <pc:spChg chg="mod">
          <ac:chgData name="Ксения Бурдакова" userId="a213446cb6f08ca8" providerId="LiveId" clId="{0DB6D8FB-7153-44F2-BB34-6D2802B9674E}" dt="2024-06-16T21:37:32.771" v="2785" actId="20577"/>
          <ac:spMkLst>
            <pc:docMk/>
            <pc:sldMk cId="1544646167" sldId="673"/>
            <ac:spMk id="3" creationId="{00000000-0000-0000-0000-000000000000}"/>
          </ac:spMkLst>
        </pc:spChg>
      </pc:sldChg>
      <pc:sldChg chg="modSp mod">
        <pc:chgData name="Ксения Бурдакова" userId="a213446cb6f08ca8" providerId="LiveId" clId="{0DB6D8FB-7153-44F2-BB34-6D2802B9674E}" dt="2024-06-16T21:09:19.490" v="2119" actId="108"/>
        <pc:sldMkLst>
          <pc:docMk/>
          <pc:sldMk cId="401151242" sldId="674"/>
        </pc:sldMkLst>
        <pc:spChg chg="mod">
          <ac:chgData name="Ксения Бурдакова" userId="a213446cb6f08ca8" providerId="LiveId" clId="{0DB6D8FB-7153-44F2-BB34-6D2802B9674E}" dt="2024-06-16T21:09:19.490" v="2119" actId="108"/>
          <ac:spMkLst>
            <pc:docMk/>
            <pc:sldMk cId="401151242" sldId="674"/>
            <ac:spMk id="3" creationId="{00000000-0000-0000-0000-000000000000}"/>
          </ac:spMkLst>
        </pc:spChg>
      </pc:sldChg>
      <pc:sldChg chg="modSp mod">
        <pc:chgData name="Ксения Бурдакова" userId="a213446cb6f08ca8" providerId="LiveId" clId="{0DB6D8FB-7153-44F2-BB34-6D2802B9674E}" dt="2024-06-16T21:28:35.344" v="2545" actId="20577"/>
        <pc:sldMkLst>
          <pc:docMk/>
          <pc:sldMk cId="941272458" sldId="675"/>
        </pc:sldMkLst>
        <pc:spChg chg="mod">
          <ac:chgData name="Ксения Бурдакова" userId="a213446cb6f08ca8" providerId="LiveId" clId="{0DB6D8FB-7153-44F2-BB34-6D2802B9674E}" dt="2024-06-16T21:28:35.344" v="2545" actId="20577"/>
          <ac:spMkLst>
            <pc:docMk/>
            <pc:sldMk cId="941272458" sldId="675"/>
            <ac:spMk id="3" creationId="{00000000-0000-0000-0000-000000000000}"/>
          </ac:spMkLst>
        </pc:spChg>
        <pc:graphicFrameChg chg="mod modGraphic">
          <ac:chgData name="Ксения Бурдакова" userId="a213446cb6f08ca8" providerId="LiveId" clId="{0DB6D8FB-7153-44F2-BB34-6D2802B9674E}" dt="2024-06-16T21:27:43.235" v="2507" actId="207"/>
          <ac:graphicFrameMkLst>
            <pc:docMk/>
            <pc:sldMk cId="941272458" sldId="675"/>
            <ac:graphicFrameMk id="6" creationId="{00000000-0000-0000-0000-000000000000}"/>
          </ac:graphicFrameMkLst>
        </pc:graphicFrameChg>
      </pc:sldChg>
      <pc:sldChg chg="del">
        <pc:chgData name="Ксения Бурдакова" userId="a213446cb6f08ca8" providerId="LiveId" clId="{0DB6D8FB-7153-44F2-BB34-6D2802B9674E}" dt="2024-06-16T21:39:46.598" v="2786" actId="2696"/>
        <pc:sldMkLst>
          <pc:docMk/>
          <pc:sldMk cId="1124777539" sldId="676"/>
        </pc:sldMkLst>
      </pc:sldChg>
      <pc:sldChg chg="addSp delSp modSp mod">
        <pc:chgData name="Ксения Бурдакова" userId="a213446cb6f08ca8" providerId="LiveId" clId="{0DB6D8FB-7153-44F2-BB34-6D2802B9674E}" dt="2024-06-16T20:51:38.697" v="1771" actId="14100"/>
        <pc:sldMkLst>
          <pc:docMk/>
          <pc:sldMk cId="4170628335" sldId="677"/>
        </pc:sldMkLst>
        <pc:spChg chg="mod">
          <ac:chgData name="Ксения Бурдакова" userId="a213446cb6f08ca8" providerId="LiveId" clId="{0DB6D8FB-7153-44F2-BB34-6D2802B9674E}" dt="2024-06-16T20:51:30.185" v="1769" actId="108"/>
          <ac:spMkLst>
            <pc:docMk/>
            <pc:sldMk cId="4170628335" sldId="677"/>
            <ac:spMk id="3" creationId="{00000000-0000-0000-0000-000000000000}"/>
          </ac:spMkLst>
        </pc:spChg>
        <pc:graphicFrameChg chg="add mod modGraphic">
          <ac:chgData name="Ксения Бурдакова" userId="a213446cb6f08ca8" providerId="LiveId" clId="{0DB6D8FB-7153-44F2-BB34-6D2802B9674E}" dt="2024-06-16T20:51:38.697" v="1771" actId="14100"/>
          <ac:graphicFrameMkLst>
            <pc:docMk/>
            <pc:sldMk cId="4170628335" sldId="677"/>
            <ac:graphicFrameMk id="5" creationId="{8E734A90-5CB1-D8C7-E717-4B92BAEA2493}"/>
          </ac:graphicFrameMkLst>
        </pc:graphicFrameChg>
        <pc:picChg chg="del">
          <ac:chgData name="Ксения Бурдакова" userId="a213446cb6f08ca8" providerId="LiveId" clId="{0DB6D8FB-7153-44F2-BB34-6D2802B9674E}" dt="2024-06-16T20:30:47.150" v="1586" actId="21"/>
          <ac:picMkLst>
            <pc:docMk/>
            <pc:sldMk cId="4170628335" sldId="677"/>
            <ac:picMk id="4" creationId="{00000000-0000-0000-0000-000000000000}"/>
          </ac:picMkLst>
        </pc:picChg>
      </pc:sldChg>
      <pc:sldChg chg="del">
        <pc:chgData name="Ксения Бурдакова" userId="a213446cb6f08ca8" providerId="LiveId" clId="{0DB6D8FB-7153-44F2-BB34-6D2802B9674E}" dt="2024-06-16T20:52:02.706" v="1772" actId="2696"/>
        <pc:sldMkLst>
          <pc:docMk/>
          <pc:sldMk cId="529850214" sldId="678"/>
        </pc:sldMkLst>
      </pc:sldChg>
      <pc:sldChg chg="modSp mod">
        <pc:chgData name="Ксения Бурдакова" userId="a213446cb6f08ca8" providerId="LiveId" clId="{0DB6D8FB-7153-44F2-BB34-6D2802B9674E}" dt="2024-06-16T20:53:37.946" v="1773" actId="20577"/>
        <pc:sldMkLst>
          <pc:docMk/>
          <pc:sldMk cId="2411925061" sldId="679"/>
        </pc:sldMkLst>
        <pc:spChg chg="mod">
          <ac:chgData name="Ксения Бурдакова" userId="a213446cb6f08ca8" providerId="LiveId" clId="{0DB6D8FB-7153-44F2-BB34-6D2802B9674E}" dt="2024-06-16T20:53:37.946" v="1773" actId="20577"/>
          <ac:spMkLst>
            <pc:docMk/>
            <pc:sldMk cId="2411925061" sldId="679"/>
            <ac:spMk id="3" creationId="{00000000-0000-0000-0000-000000000000}"/>
          </ac:spMkLst>
        </pc:spChg>
      </pc:sldChg>
      <pc:sldChg chg="addSp modSp mod">
        <pc:chgData name="Ксения Бурдакова" userId="a213446cb6f08ca8" providerId="LiveId" clId="{0DB6D8FB-7153-44F2-BB34-6D2802B9674E}" dt="2024-11-02T18:01:50.780" v="2840" actId="20577"/>
        <pc:sldMkLst>
          <pc:docMk/>
          <pc:sldMk cId="3871276580" sldId="680"/>
        </pc:sldMkLst>
        <pc:spChg chg="mod">
          <ac:chgData name="Ксения Бурдакова" userId="a213446cb6f08ca8" providerId="LiveId" clId="{0DB6D8FB-7153-44F2-BB34-6D2802B9674E}" dt="2024-11-02T18:01:50.780" v="2840" actId="20577"/>
          <ac:spMkLst>
            <pc:docMk/>
            <pc:sldMk cId="3871276580" sldId="680"/>
            <ac:spMk id="3" creationId="{00000000-0000-0000-0000-000000000000}"/>
          </ac:spMkLst>
        </pc:spChg>
        <pc:picChg chg="add mod ord modCrop">
          <ac:chgData name="Ксения Бурдакова" userId="a213446cb6f08ca8" providerId="LiveId" clId="{0DB6D8FB-7153-44F2-BB34-6D2802B9674E}" dt="2024-06-16T19:48:17.049" v="447" actId="167"/>
          <ac:picMkLst>
            <pc:docMk/>
            <pc:sldMk cId="3871276580" sldId="680"/>
            <ac:picMk id="5" creationId="{46AE9B27-66EF-615F-97BF-3FC53163B998}"/>
          </ac:picMkLst>
        </pc:picChg>
        <pc:picChg chg="add mod ord modCrop">
          <ac:chgData name="Ксения Бурдакова" userId="a213446cb6f08ca8" providerId="LiveId" clId="{0DB6D8FB-7153-44F2-BB34-6D2802B9674E}" dt="2024-06-16T19:49:11.929" v="456" actId="1076"/>
          <ac:picMkLst>
            <pc:docMk/>
            <pc:sldMk cId="3871276580" sldId="680"/>
            <ac:picMk id="7" creationId="{1D5E3D99-E6A8-5725-0F0B-0CBCF49662A4}"/>
          </ac:picMkLst>
        </pc:picChg>
        <pc:picChg chg="add mod ord modCrop">
          <ac:chgData name="Ксения Бурдакова" userId="a213446cb6f08ca8" providerId="LiveId" clId="{0DB6D8FB-7153-44F2-BB34-6D2802B9674E}" dt="2024-06-16T19:51:02.576" v="552" actId="1076"/>
          <ac:picMkLst>
            <pc:docMk/>
            <pc:sldMk cId="3871276580" sldId="680"/>
            <ac:picMk id="9" creationId="{2DAFDC6F-3992-610C-AA66-1DA0D873778B}"/>
          </ac:picMkLst>
        </pc:picChg>
        <pc:picChg chg="add mod ord modCrop">
          <ac:chgData name="Ксения Бурдакова" userId="a213446cb6f08ca8" providerId="LiveId" clId="{0DB6D8FB-7153-44F2-BB34-6D2802B9674E}" dt="2024-06-16T19:51:54.504" v="589" actId="167"/>
          <ac:picMkLst>
            <pc:docMk/>
            <pc:sldMk cId="3871276580" sldId="680"/>
            <ac:picMk id="11" creationId="{02B3EEE2-EF74-0BAD-1C21-93A0D6FAD2DF}"/>
          </ac:picMkLst>
        </pc:picChg>
      </pc:sldChg>
      <pc:sldChg chg="addSp delSp modSp mod">
        <pc:chgData name="Ксения Бурдакова" userId="a213446cb6f08ca8" providerId="LiveId" clId="{0DB6D8FB-7153-44F2-BB34-6D2802B9674E}" dt="2024-06-16T19:57:48.497" v="875" actId="20577"/>
        <pc:sldMkLst>
          <pc:docMk/>
          <pc:sldMk cId="446042583" sldId="681"/>
        </pc:sldMkLst>
        <pc:spChg chg="mod">
          <ac:chgData name="Ксения Бурдакова" userId="a213446cb6f08ca8" providerId="LiveId" clId="{0DB6D8FB-7153-44F2-BB34-6D2802B9674E}" dt="2024-06-16T19:57:48.497" v="875" actId="20577"/>
          <ac:spMkLst>
            <pc:docMk/>
            <pc:sldMk cId="446042583" sldId="681"/>
            <ac:spMk id="3" creationId="{00000000-0000-0000-0000-000000000000}"/>
          </ac:spMkLst>
        </pc:spChg>
        <pc:picChg chg="del">
          <ac:chgData name="Ксения Бурдакова" userId="a213446cb6f08ca8" providerId="LiveId" clId="{0DB6D8FB-7153-44F2-BB34-6D2802B9674E}" dt="2024-06-16T19:55:27.785" v="785" actId="21"/>
          <ac:picMkLst>
            <pc:docMk/>
            <pc:sldMk cId="446042583" sldId="681"/>
            <ac:picMk id="4" creationId="{00000000-0000-0000-0000-000000000000}"/>
          </ac:picMkLst>
        </pc:picChg>
        <pc:picChg chg="add del mod">
          <ac:chgData name="Ксения Бурдакова" userId="a213446cb6f08ca8" providerId="LiveId" clId="{0DB6D8FB-7153-44F2-BB34-6D2802B9674E}" dt="2024-06-16T19:55:40.496" v="789" actId="21"/>
          <ac:picMkLst>
            <pc:docMk/>
            <pc:sldMk cId="446042583" sldId="681"/>
            <ac:picMk id="5" creationId="{70B34EFE-F638-7062-C835-5F49DCF653FD}"/>
          </ac:picMkLst>
        </pc:picChg>
        <pc:picChg chg="add mod">
          <ac:chgData name="Ксения Бурдакова" userId="a213446cb6f08ca8" providerId="LiveId" clId="{0DB6D8FB-7153-44F2-BB34-6D2802B9674E}" dt="2024-06-16T19:56:36.741" v="791" actId="1076"/>
          <ac:picMkLst>
            <pc:docMk/>
            <pc:sldMk cId="446042583" sldId="681"/>
            <ac:picMk id="1026" creationId="{8D49F4BD-4F71-C148-7B95-7479447E4251}"/>
          </ac:picMkLst>
        </pc:picChg>
      </pc:sldChg>
      <pc:sldChg chg="modSp new del mod">
        <pc:chgData name="Ксения Бурдакова" userId="a213446cb6f08ca8" providerId="LiveId" clId="{0DB6D8FB-7153-44F2-BB34-6D2802B9674E}" dt="2024-06-16T20:12:19.455" v="1354" actId="2696"/>
        <pc:sldMkLst>
          <pc:docMk/>
          <pc:sldMk cId="23338303" sldId="682"/>
        </pc:sldMkLst>
        <pc:spChg chg="mod">
          <ac:chgData name="Ксения Бурдакова" userId="a213446cb6f08ca8" providerId="LiveId" clId="{0DB6D8FB-7153-44F2-BB34-6D2802B9674E}" dt="2024-06-16T20:12:13.842" v="1353" actId="27636"/>
          <ac:spMkLst>
            <pc:docMk/>
            <pc:sldMk cId="23338303" sldId="682"/>
            <ac:spMk id="3" creationId="{63F77A39-8825-7DE1-B0FC-652F40799849}"/>
          </ac:spMkLst>
        </pc:spChg>
      </pc:sldChg>
      <pc:sldChg chg="addSp delSp modSp new mod">
        <pc:chgData name="Ксения Бурдакова" userId="a213446cb6f08ca8" providerId="LiveId" clId="{0DB6D8FB-7153-44F2-BB34-6D2802B9674E}" dt="2024-06-16T20:27:34.157" v="1571" actId="20577"/>
        <pc:sldMkLst>
          <pc:docMk/>
          <pc:sldMk cId="2618938177" sldId="682"/>
        </pc:sldMkLst>
        <pc:spChg chg="mod">
          <ac:chgData name="Ксения Бурдакова" userId="a213446cb6f08ca8" providerId="LiveId" clId="{0DB6D8FB-7153-44F2-BB34-6D2802B9674E}" dt="2024-06-16T20:14:43.150" v="1382" actId="2711"/>
          <ac:spMkLst>
            <pc:docMk/>
            <pc:sldMk cId="2618938177" sldId="682"/>
            <ac:spMk id="2" creationId="{81A3E2E3-5BCE-00E6-546E-48CC5A4F3251}"/>
          </ac:spMkLst>
        </pc:spChg>
        <pc:spChg chg="mod">
          <ac:chgData name="Ксения Бурдакова" userId="a213446cb6f08ca8" providerId="LiveId" clId="{0DB6D8FB-7153-44F2-BB34-6D2802B9674E}" dt="2024-06-16T20:27:34.157" v="1571" actId="20577"/>
          <ac:spMkLst>
            <pc:docMk/>
            <pc:sldMk cId="2618938177" sldId="682"/>
            <ac:spMk id="3" creationId="{A6005056-13B3-1CD4-B3D3-9251D6340DA7}"/>
          </ac:spMkLst>
        </pc:spChg>
        <pc:spChg chg="del mod">
          <ac:chgData name="Ксения Бурдакова" userId="a213446cb6f08ca8" providerId="LiveId" clId="{0DB6D8FB-7153-44F2-BB34-6D2802B9674E}" dt="2024-06-16T20:19:07.621" v="1421"/>
          <ac:spMkLst>
            <pc:docMk/>
            <pc:sldMk cId="2618938177" sldId="682"/>
            <ac:spMk id="4" creationId="{D2088A21-C577-8DC7-D7B8-B3970510AC17}"/>
          </ac:spMkLst>
        </pc:spChg>
        <pc:spChg chg="add del mod">
          <ac:chgData name="Ксения Бурдакова" userId="a213446cb6f08ca8" providerId="LiveId" clId="{0DB6D8FB-7153-44F2-BB34-6D2802B9674E}" dt="2024-06-16T20:19:13.893" v="1422"/>
          <ac:spMkLst>
            <pc:docMk/>
            <pc:sldMk cId="2618938177" sldId="682"/>
            <ac:spMk id="5" creationId="{05370BA2-13C3-A3D0-9549-DF0AD375240A}"/>
          </ac:spMkLst>
        </pc:spChg>
        <pc:spChg chg="add">
          <ac:chgData name="Ксения Бурдакова" userId="a213446cb6f08ca8" providerId="LiveId" clId="{0DB6D8FB-7153-44F2-BB34-6D2802B9674E}" dt="2024-06-16T20:22:56.535" v="1430"/>
          <ac:spMkLst>
            <pc:docMk/>
            <pc:sldMk cId="2618938177" sldId="682"/>
            <ac:spMk id="7" creationId="{76035C2C-E45B-2868-8B98-819F9805986E}"/>
          </ac:spMkLst>
        </pc:spChg>
        <pc:spChg chg="add">
          <ac:chgData name="Ксения Бурдакова" userId="a213446cb6f08ca8" providerId="LiveId" clId="{0DB6D8FB-7153-44F2-BB34-6D2802B9674E}" dt="2024-06-16T20:23:14.071" v="1433"/>
          <ac:spMkLst>
            <pc:docMk/>
            <pc:sldMk cId="2618938177" sldId="682"/>
            <ac:spMk id="8" creationId="{863ED8A5-CF47-244D-DB40-92326B81AADF}"/>
          </ac:spMkLst>
        </pc:spChg>
        <pc:spChg chg="add mod">
          <ac:chgData name="Ксения Бурдакова" userId="a213446cb6f08ca8" providerId="LiveId" clId="{0DB6D8FB-7153-44F2-BB34-6D2802B9674E}" dt="2024-06-16T20:24:01.301" v="1437" actId="1076"/>
          <ac:spMkLst>
            <pc:docMk/>
            <pc:sldMk cId="2618938177" sldId="682"/>
            <ac:spMk id="9" creationId="{BAEA8C11-48E9-7F5E-6D27-C30C6DC8013E}"/>
          </ac:spMkLst>
        </pc:spChg>
        <pc:spChg chg="add">
          <ac:chgData name="Ксения Бурдакова" userId="a213446cb6f08ca8" providerId="LiveId" clId="{0DB6D8FB-7153-44F2-BB34-6D2802B9674E}" dt="2024-06-16T20:24:05.828" v="1438"/>
          <ac:spMkLst>
            <pc:docMk/>
            <pc:sldMk cId="2618938177" sldId="682"/>
            <ac:spMk id="10" creationId="{D2D24662-061B-A86A-01ED-07A2CBA31E1B}"/>
          </ac:spMkLst>
        </pc:spChg>
        <pc:picChg chg="add mod">
          <ac:chgData name="Ксения Бурдакова" userId="a213446cb6f08ca8" providerId="LiveId" clId="{0DB6D8FB-7153-44F2-BB34-6D2802B9674E}" dt="2024-06-16T20:23:11.157" v="1432" actId="1076"/>
          <ac:picMkLst>
            <pc:docMk/>
            <pc:sldMk cId="2618938177" sldId="682"/>
            <ac:picMk id="6" creationId="{C306719E-51B9-26AE-8F84-EC9F4390AD47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2:45:33.014" idx="1">
    <p:pos x="10" y="10"/>
    <p:text>На рисунке приведен пример организационной структуры розничного торгового предприятия. Обучающимся схема составлятся самостоятельно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2:50:06.956" idx="2">
    <p:pos x="2186" y="2422"/>
    <p:text>Схема составляется в соответствии с представленным описанием ассортимента торгового предприятия.  Дополнительно в тексте указывается, как размещаются товары к торговом зале, какие способы выкладки применяются в магазине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3:02:50.285" idx="15">
    <p:pos x="5531" y="2056"/>
    <p:text>Анализ ассортимента осуществляется либо по всему ассортименту товаров, либо по однородной группе товаров. При этом дать описание по каким  Необходимо не только представить  результаты расчетов, но и проализировать полученные результаты, сделать выводы, в которых отразить соответствие полученных результатов оптимальным уровням по рассчитанным показателям ассортимента.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3886B-4435-4488-8DF6-C48296B4077C}" type="doc">
      <dgm:prSet loTypeId="urn:microsoft.com/office/officeart/2005/8/layout/hierarchy1" loCatId="hierarchy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B171981-EE09-44D7-8668-8F1658966E88}">
      <dgm:prSet phldrT="[Текст]" custT="1"/>
      <dgm:spPr/>
      <dgm:t>
        <a:bodyPr/>
        <a:lstStyle/>
        <a:p>
          <a:r>
            <a: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ИП Попов Антон Игоревич</a:t>
          </a:r>
        </a:p>
      </dgm:t>
    </dgm:pt>
    <dgm:pt modelId="{EC5908CA-554A-491C-A92C-4317ED47F42B}" type="parTrans" cxnId="{BD3EB6D6-D74A-47CA-AEC3-A93DE3AB10C8}">
      <dgm:prSet/>
      <dgm:spPr/>
      <dgm:t>
        <a:bodyPr/>
        <a:lstStyle/>
        <a:p>
          <a:endParaRPr lang="ru-RU"/>
        </a:p>
      </dgm:t>
    </dgm:pt>
    <dgm:pt modelId="{0D1601AD-4C69-4F53-910D-7FDAAD9BB5D1}" type="sibTrans" cxnId="{BD3EB6D6-D74A-47CA-AEC3-A93DE3AB10C8}">
      <dgm:prSet/>
      <dgm:spPr/>
      <dgm:t>
        <a:bodyPr/>
        <a:lstStyle/>
        <a:p>
          <a:endParaRPr lang="ru-RU"/>
        </a:p>
      </dgm:t>
    </dgm:pt>
    <dgm:pt modelId="{6F001B4E-6AE7-44EB-AB8A-69CD4DC9E459}">
      <dgm:prSet phldrT="[Текст]" custT="1"/>
      <dgm:spPr/>
      <dgm:t>
        <a:bodyPr/>
        <a:lstStyle/>
        <a:p>
          <a:r>
            <a: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Товаровед</a:t>
          </a:r>
        </a:p>
      </dgm:t>
    </dgm:pt>
    <dgm:pt modelId="{57DA3245-FDDE-4F11-9F86-802F5DCD01AB}" type="parTrans" cxnId="{6A498BE3-2B25-468E-A81A-1869E5D448AC}">
      <dgm:prSet/>
      <dgm:spPr/>
      <dgm:t>
        <a:bodyPr/>
        <a:lstStyle/>
        <a:p>
          <a:endParaRPr lang="ru-RU"/>
        </a:p>
      </dgm:t>
    </dgm:pt>
    <dgm:pt modelId="{F0D7E8A6-D83D-4087-8908-9F12344002DD}" type="sibTrans" cxnId="{6A498BE3-2B25-468E-A81A-1869E5D448AC}">
      <dgm:prSet/>
      <dgm:spPr/>
      <dgm:t>
        <a:bodyPr/>
        <a:lstStyle/>
        <a:p>
          <a:endParaRPr lang="ru-RU"/>
        </a:p>
      </dgm:t>
    </dgm:pt>
    <dgm:pt modelId="{C54515C3-2A8F-4AD1-8F35-69BA96D063EA}">
      <dgm:prSet phldrT="[Текст]" custT="1"/>
      <dgm:spPr/>
      <dgm:t>
        <a:bodyPr/>
        <a:lstStyle/>
        <a:p>
          <a:r>
            <a: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Менеджер по продажам</a:t>
          </a:r>
        </a:p>
      </dgm:t>
    </dgm:pt>
    <dgm:pt modelId="{BD6C02D4-0925-465D-BE8C-6DE958039E5E}" type="parTrans" cxnId="{E58D7347-F1F3-4EB9-945F-32CA9D20D023}">
      <dgm:prSet/>
      <dgm:spPr/>
      <dgm:t>
        <a:bodyPr/>
        <a:lstStyle/>
        <a:p>
          <a:endParaRPr lang="ru-RU"/>
        </a:p>
      </dgm:t>
    </dgm:pt>
    <dgm:pt modelId="{CB103A2E-AFC4-4668-A0FD-7FC18315D60E}" type="sibTrans" cxnId="{E58D7347-F1F3-4EB9-945F-32CA9D20D023}">
      <dgm:prSet/>
      <dgm:spPr/>
      <dgm:t>
        <a:bodyPr/>
        <a:lstStyle/>
        <a:p>
          <a:endParaRPr lang="ru-RU"/>
        </a:p>
      </dgm:t>
    </dgm:pt>
    <dgm:pt modelId="{B4B4D875-DCD4-4209-8859-433A981389A3}">
      <dgm:prSet phldrT="[Текст]" custT="1"/>
      <dgm:spPr/>
      <dgm:t>
        <a:bodyPr/>
        <a:lstStyle/>
        <a:p>
          <a:r>
            <a:rPr lang="ru-RU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Продавцы-консультанты</a:t>
          </a:r>
        </a:p>
      </dgm:t>
    </dgm:pt>
    <dgm:pt modelId="{36947DFC-C9FE-450C-90ED-4073E9CD0E21}" type="parTrans" cxnId="{A0C737EA-5438-49BC-A207-EC2591652C1D}">
      <dgm:prSet/>
      <dgm:spPr/>
      <dgm:t>
        <a:bodyPr/>
        <a:lstStyle/>
        <a:p>
          <a:endParaRPr lang="ru-RU"/>
        </a:p>
      </dgm:t>
    </dgm:pt>
    <dgm:pt modelId="{1BFAFDB5-1F78-4E50-89F1-451613D48105}" type="sibTrans" cxnId="{A0C737EA-5438-49BC-A207-EC2591652C1D}">
      <dgm:prSet/>
      <dgm:spPr/>
      <dgm:t>
        <a:bodyPr/>
        <a:lstStyle/>
        <a:p>
          <a:endParaRPr lang="ru-RU"/>
        </a:p>
      </dgm:t>
    </dgm:pt>
    <dgm:pt modelId="{ED14B8A7-1BF0-4E87-863A-225D62872ED0}">
      <dgm:prSet phldrT="[Текст]" custT="1"/>
      <dgm:spPr/>
      <dgm:t>
        <a:bodyPr/>
        <a:lstStyle/>
        <a:p>
          <a:r>
            <a: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Администратор торгового зала</a:t>
          </a:r>
        </a:p>
      </dgm:t>
    </dgm:pt>
    <dgm:pt modelId="{D0EBDEDB-5EC4-4B3A-92A1-A36132BFCF57}" type="parTrans" cxnId="{7B569CD3-5896-4F21-94F1-69DB92995CB0}">
      <dgm:prSet/>
      <dgm:spPr/>
      <dgm:t>
        <a:bodyPr/>
        <a:lstStyle/>
        <a:p>
          <a:endParaRPr lang="ru-RU"/>
        </a:p>
      </dgm:t>
    </dgm:pt>
    <dgm:pt modelId="{3DD4C101-5F3B-4185-BD0E-36D79A13497B}" type="sibTrans" cxnId="{7B569CD3-5896-4F21-94F1-69DB92995CB0}">
      <dgm:prSet/>
      <dgm:spPr/>
      <dgm:t>
        <a:bodyPr/>
        <a:lstStyle/>
        <a:p>
          <a:endParaRPr lang="ru-RU"/>
        </a:p>
      </dgm:t>
    </dgm:pt>
    <dgm:pt modelId="{A6427597-AC39-476C-AB85-975EE8AD6360}">
      <dgm:prSet phldrT="[Текст]" custT="1"/>
      <dgm:spPr/>
      <dgm:t>
        <a:bodyPr/>
        <a:lstStyle/>
        <a:p>
          <a:r>
            <a: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Официанты</a:t>
          </a:r>
        </a:p>
      </dgm:t>
    </dgm:pt>
    <dgm:pt modelId="{ACB7C63F-ECAF-4FCA-9A95-5BABD7BBC9B1}" type="parTrans" cxnId="{5D0FE0D6-D13E-4424-A264-C8DF5143329C}">
      <dgm:prSet/>
      <dgm:spPr/>
      <dgm:t>
        <a:bodyPr/>
        <a:lstStyle/>
        <a:p>
          <a:endParaRPr lang="ru-RU"/>
        </a:p>
      </dgm:t>
    </dgm:pt>
    <dgm:pt modelId="{1C1AC1FF-E360-4DB4-B52E-37213A0B746E}" type="sibTrans" cxnId="{5D0FE0D6-D13E-4424-A264-C8DF5143329C}">
      <dgm:prSet/>
      <dgm:spPr/>
      <dgm:t>
        <a:bodyPr/>
        <a:lstStyle/>
        <a:p>
          <a:endParaRPr lang="ru-RU"/>
        </a:p>
      </dgm:t>
    </dgm:pt>
    <dgm:pt modelId="{42495B44-BF8D-4A58-8966-BF5B7619A6A1}">
      <dgm:prSet phldrT="[Текст]" custT="1"/>
      <dgm:spPr/>
      <dgm:t>
        <a:bodyPr/>
        <a:lstStyle/>
        <a:p>
          <a:r>
            <a: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Кассиры</a:t>
          </a:r>
        </a:p>
      </dgm:t>
    </dgm:pt>
    <dgm:pt modelId="{1571D6CA-D413-45A9-9999-67F3A2807D1D}" type="parTrans" cxnId="{A9EB1BB4-BE00-43D0-A126-D22FFB29110E}">
      <dgm:prSet/>
      <dgm:spPr/>
      <dgm:t>
        <a:bodyPr/>
        <a:lstStyle/>
        <a:p>
          <a:endParaRPr lang="ru-RU"/>
        </a:p>
      </dgm:t>
    </dgm:pt>
    <dgm:pt modelId="{970BEBC2-12DB-4775-906F-7FEF4BFBD9DC}" type="sibTrans" cxnId="{A9EB1BB4-BE00-43D0-A126-D22FFB29110E}">
      <dgm:prSet/>
      <dgm:spPr/>
      <dgm:t>
        <a:bodyPr/>
        <a:lstStyle/>
        <a:p>
          <a:endParaRPr lang="ru-RU"/>
        </a:p>
      </dgm:t>
    </dgm:pt>
    <dgm:pt modelId="{C117D0CC-6C68-4F8D-B54B-9D4B9D87A599}">
      <dgm:prSet phldrT="[Текст]" custT="1"/>
      <dgm:spPr/>
      <dgm:t>
        <a:bodyPr/>
        <a:lstStyle/>
        <a:p>
          <a:r>
            <a: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Уборщица</a:t>
          </a:r>
        </a:p>
      </dgm:t>
    </dgm:pt>
    <dgm:pt modelId="{2D6CBDBC-44A2-4B5B-A73E-29B8C9E68809}" type="parTrans" cxnId="{479E077B-4621-43CD-9B2E-26EED940AA69}">
      <dgm:prSet/>
      <dgm:spPr/>
      <dgm:t>
        <a:bodyPr/>
        <a:lstStyle/>
        <a:p>
          <a:endParaRPr lang="ru-RU"/>
        </a:p>
      </dgm:t>
    </dgm:pt>
    <dgm:pt modelId="{50B81DF4-E09F-4508-A918-B0EECC21BB9F}" type="sibTrans" cxnId="{479E077B-4621-43CD-9B2E-26EED940AA69}">
      <dgm:prSet/>
      <dgm:spPr/>
      <dgm:t>
        <a:bodyPr/>
        <a:lstStyle/>
        <a:p>
          <a:endParaRPr lang="ru-RU"/>
        </a:p>
      </dgm:t>
    </dgm:pt>
    <dgm:pt modelId="{58313480-9A51-42FE-806D-883AA80E3DB3}" type="pres">
      <dgm:prSet presAssocID="{8E63886B-4435-4488-8DF6-C48296B407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570B12-AF05-4BD8-A491-58A0C4F23156}" type="pres">
      <dgm:prSet presAssocID="{EB171981-EE09-44D7-8668-8F1658966E88}" presName="hierRoot1" presStyleCnt="0"/>
      <dgm:spPr/>
    </dgm:pt>
    <dgm:pt modelId="{818BF6FC-3117-44E8-9913-3911526DC49E}" type="pres">
      <dgm:prSet presAssocID="{EB171981-EE09-44D7-8668-8F1658966E88}" presName="composite" presStyleCnt="0"/>
      <dgm:spPr/>
    </dgm:pt>
    <dgm:pt modelId="{DB774BB4-F50D-4CDD-9C0F-1AC0C1D01F13}" type="pres">
      <dgm:prSet presAssocID="{EB171981-EE09-44D7-8668-8F1658966E88}" presName="background" presStyleLbl="node0" presStyleIdx="0" presStyleCnt="1"/>
      <dgm:spPr/>
    </dgm:pt>
    <dgm:pt modelId="{ADEAF4DA-A887-4956-A95C-BA1934CA3019}" type="pres">
      <dgm:prSet presAssocID="{EB171981-EE09-44D7-8668-8F1658966E88}" presName="text" presStyleLbl="fgAcc0" presStyleIdx="0" presStyleCnt="1" custScaleX="142350" custScaleY="94573">
        <dgm:presLayoutVars>
          <dgm:chPref val="3"/>
        </dgm:presLayoutVars>
      </dgm:prSet>
      <dgm:spPr/>
    </dgm:pt>
    <dgm:pt modelId="{F8D0DFB1-2ECD-4D0D-8168-0AEA9B0831C1}" type="pres">
      <dgm:prSet presAssocID="{EB171981-EE09-44D7-8668-8F1658966E88}" presName="hierChild2" presStyleCnt="0"/>
      <dgm:spPr/>
    </dgm:pt>
    <dgm:pt modelId="{70CAFAF1-7399-429D-A2AF-076FA7C39971}" type="pres">
      <dgm:prSet presAssocID="{57DA3245-FDDE-4F11-9F86-802F5DCD01AB}" presName="Name10" presStyleLbl="parChTrans1D2" presStyleIdx="0" presStyleCnt="3"/>
      <dgm:spPr/>
    </dgm:pt>
    <dgm:pt modelId="{19E8BA2A-25DE-432A-AD53-9E7EEC6425BD}" type="pres">
      <dgm:prSet presAssocID="{6F001B4E-6AE7-44EB-AB8A-69CD4DC9E459}" presName="hierRoot2" presStyleCnt="0"/>
      <dgm:spPr/>
    </dgm:pt>
    <dgm:pt modelId="{1E1E65B2-E073-4586-897B-5A297A41DB35}" type="pres">
      <dgm:prSet presAssocID="{6F001B4E-6AE7-44EB-AB8A-69CD4DC9E459}" presName="composite2" presStyleCnt="0"/>
      <dgm:spPr/>
    </dgm:pt>
    <dgm:pt modelId="{959CC7ED-37BE-41D8-85EA-519D509E0B13}" type="pres">
      <dgm:prSet presAssocID="{6F001B4E-6AE7-44EB-AB8A-69CD4DC9E459}" presName="background2" presStyleLbl="node2" presStyleIdx="0" presStyleCnt="3"/>
      <dgm:spPr/>
    </dgm:pt>
    <dgm:pt modelId="{DCE46BBF-9025-4A7E-81A6-F2895611D3DE}" type="pres">
      <dgm:prSet presAssocID="{6F001B4E-6AE7-44EB-AB8A-69CD4DC9E459}" presName="text2" presStyleLbl="fgAcc2" presStyleIdx="0" presStyleCnt="3" custLinFactNeighborX="544" custLinFactNeighborY="-1952">
        <dgm:presLayoutVars>
          <dgm:chPref val="3"/>
        </dgm:presLayoutVars>
      </dgm:prSet>
      <dgm:spPr/>
    </dgm:pt>
    <dgm:pt modelId="{B77E45B0-029A-415A-8363-0BCB1B1A2CA2}" type="pres">
      <dgm:prSet presAssocID="{6F001B4E-6AE7-44EB-AB8A-69CD4DC9E459}" presName="hierChild3" presStyleCnt="0"/>
      <dgm:spPr/>
    </dgm:pt>
    <dgm:pt modelId="{114B04FE-0E6D-4F03-90AD-05347E385131}" type="pres">
      <dgm:prSet presAssocID="{BD6C02D4-0925-465D-BE8C-6DE958039E5E}" presName="Name10" presStyleLbl="parChTrans1D2" presStyleIdx="1" presStyleCnt="3"/>
      <dgm:spPr/>
    </dgm:pt>
    <dgm:pt modelId="{5D15A6D4-1897-4407-AFD3-B09FBD8A4FDA}" type="pres">
      <dgm:prSet presAssocID="{C54515C3-2A8F-4AD1-8F35-69BA96D063EA}" presName="hierRoot2" presStyleCnt="0"/>
      <dgm:spPr/>
    </dgm:pt>
    <dgm:pt modelId="{269CF70D-C352-4742-812A-94C17E1C0F60}" type="pres">
      <dgm:prSet presAssocID="{C54515C3-2A8F-4AD1-8F35-69BA96D063EA}" presName="composite2" presStyleCnt="0"/>
      <dgm:spPr/>
    </dgm:pt>
    <dgm:pt modelId="{0283234E-FD16-4607-BE2A-411CE6D67CFF}" type="pres">
      <dgm:prSet presAssocID="{C54515C3-2A8F-4AD1-8F35-69BA96D063EA}" presName="background2" presStyleLbl="node2" presStyleIdx="1" presStyleCnt="3"/>
      <dgm:spPr/>
    </dgm:pt>
    <dgm:pt modelId="{E9E58C23-CD3A-4D1B-A195-90EDD848A69E}" type="pres">
      <dgm:prSet presAssocID="{C54515C3-2A8F-4AD1-8F35-69BA96D063EA}" presName="text2" presStyleLbl="fgAcc2" presStyleIdx="1" presStyleCnt="3" custScaleX="130615">
        <dgm:presLayoutVars>
          <dgm:chPref val="3"/>
        </dgm:presLayoutVars>
      </dgm:prSet>
      <dgm:spPr/>
    </dgm:pt>
    <dgm:pt modelId="{DA5AABEC-0BA8-4225-A1FA-9058DB309A4B}" type="pres">
      <dgm:prSet presAssocID="{C54515C3-2A8F-4AD1-8F35-69BA96D063EA}" presName="hierChild3" presStyleCnt="0"/>
      <dgm:spPr/>
    </dgm:pt>
    <dgm:pt modelId="{34B27495-836F-4876-947C-EF9E3AD2915E}" type="pres">
      <dgm:prSet presAssocID="{36947DFC-C9FE-450C-90ED-4073E9CD0E21}" presName="Name17" presStyleLbl="parChTrans1D3" presStyleIdx="0" presStyleCnt="4"/>
      <dgm:spPr/>
    </dgm:pt>
    <dgm:pt modelId="{148547EB-975F-41DC-8DC5-28B4C3FA2B25}" type="pres">
      <dgm:prSet presAssocID="{B4B4D875-DCD4-4209-8859-433A981389A3}" presName="hierRoot3" presStyleCnt="0"/>
      <dgm:spPr/>
    </dgm:pt>
    <dgm:pt modelId="{EDE1C7FC-55A9-45E3-911A-1E440EA55FE2}" type="pres">
      <dgm:prSet presAssocID="{B4B4D875-DCD4-4209-8859-433A981389A3}" presName="composite3" presStyleCnt="0"/>
      <dgm:spPr/>
    </dgm:pt>
    <dgm:pt modelId="{7C764855-1F5D-4493-AB44-B0F99D4CD052}" type="pres">
      <dgm:prSet presAssocID="{B4B4D875-DCD4-4209-8859-433A981389A3}" presName="background3" presStyleLbl="node3" presStyleIdx="0" presStyleCnt="4"/>
      <dgm:spPr/>
    </dgm:pt>
    <dgm:pt modelId="{0DDFBA8E-740F-4809-B585-CAAA464EB743}" type="pres">
      <dgm:prSet presAssocID="{B4B4D875-DCD4-4209-8859-433A981389A3}" presName="text3" presStyleLbl="fgAcc3" presStyleIdx="0" presStyleCnt="4" custScaleX="133194">
        <dgm:presLayoutVars>
          <dgm:chPref val="3"/>
        </dgm:presLayoutVars>
      </dgm:prSet>
      <dgm:spPr/>
    </dgm:pt>
    <dgm:pt modelId="{17949D69-D4A6-40E9-8B9A-0BB1DC7D250D}" type="pres">
      <dgm:prSet presAssocID="{B4B4D875-DCD4-4209-8859-433A981389A3}" presName="hierChild4" presStyleCnt="0"/>
      <dgm:spPr/>
    </dgm:pt>
    <dgm:pt modelId="{3FE124F5-E0CF-4760-AA80-B1B29C3712AE}" type="pres">
      <dgm:prSet presAssocID="{1571D6CA-D413-45A9-9999-67F3A2807D1D}" presName="Name17" presStyleLbl="parChTrans1D3" presStyleIdx="1" presStyleCnt="4"/>
      <dgm:spPr/>
    </dgm:pt>
    <dgm:pt modelId="{9B1312AF-5F66-47F2-AAD6-948DA44E3096}" type="pres">
      <dgm:prSet presAssocID="{42495B44-BF8D-4A58-8966-BF5B7619A6A1}" presName="hierRoot3" presStyleCnt="0"/>
      <dgm:spPr/>
    </dgm:pt>
    <dgm:pt modelId="{2C2DFCD4-001C-4D49-9068-C618E3EA61A0}" type="pres">
      <dgm:prSet presAssocID="{42495B44-BF8D-4A58-8966-BF5B7619A6A1}" presName="composite3" presStyleCnt="0"/>
      <dgm:spPr/>
    </dgm:pt>
    <dgm:pt modelId="{1FC01401-616B-4435-B174-9CCEC7BEFB13}" type="pres">
      <dgm:prSet presAssocID="{42495B44-BF8D-4A58-8966-BF5B7619A6A1}" presName="background3" presStyleLbl="node3" presStyleIdx="1" presStyleCnt="4"/>
      <dgm:spPr/>
    </dgm:pt>
    <dgm:pt modelId="{8C4EEC0E-0B4F-4846-A1CC-E6D92D7FAB25}" type="pres">
      <dgm:prSet presAssocID="{42495B44-BF8D-4A58-8966-BF5B7619A6A1}" presName="text3" presStyleLbl="fgAcc3" presStyleIdx="1" presStyleCnt="4">
        <dgm:presLayoutVars>
          <dgm:chPref val="3"/>
        </dgm:presLayoutVars>
      </dgm:prSet>
      <dgm:spPr/>
    </dgm:pt>
    <dgm:pt modelId="{8EF67A5B-244A-4882-A9E3-AFE7E4AC0FF0}" type="pres">
      <dgm:prSet presAssocID="{42495B44-BF8D-4A58-8966-BF5B7619A6A1}" presName="hierChild4" presStyleCnt="0"/>
      <dgm:spPr/>
    </dgm:pt>
    <dgm:pt modelId="{084F6B74-C773-4BE7-B2C7-C8DC0E906763}" type="pres">
      <dgm:prSet presAssocID="{D0EBDEDB-5EC4-4B3A-92A1-A36132BFCF57}" presName="Name10" presStyleLbl="parChTrans1D2" presStyleIdx="2" presStyleCnt="3"/>
      <dgm:spPr/>
    </dgm:pt>
    <dgm:pt modelId="{9159B982-CA51-4981-9FEF-F9EA4308A0A1}" type="pres">
      <dgm:prSet presAssocID="{ED14B8A7-1BF0-4E87-863A-225D62872ED0}" presName="hierRoot2" presStyleCnt="0"/>
      <dgm:spPr/>
    </dgm:pt>
    <dgm:pt modelId="{F4893986-8942-4979-977B-25FA8709FC0E}" type="pres">
      <dgm:prSet presAssocID="{ED14B8A7-1BF0-4E87-863A-225D62872ED0}" presName="composite2" presStyleCnt="0"/>
      <dgm:spPr/>
    </dgm:pt>
    <dgm:pt modelId="{A975000E-536E-4BAD-B015-5CF7ED7358A4}" type="pres">
      <dgm:prSet presAssocID="{ED14B8A7-1BF0-4E87-863A-225D62872ED0}" presName="background2" presStyleLbl="node2" presStyleIdx="2" presStyleCnt="3"/>
      <dgm:spPr/>
    </dgm:pt>
    <dgm:pt modelId="{709D6624-13DE-4FFE-B1E2-52BDCCD13A33}" type="pres">
      <dgm:prSet presAssocID="{ED14B8A7-1BF0-4E87-863A-225D62872ED0}" presName="text2" presStyleLbl="fgAcc2" presStyleIdx="2" presStyleCnt="3" custScaleX="161887">
        <dgm:presLayoutVars>
          <dgm:chPref val="3"/>
        </dgm:presLayoutVars>
      </dgm:prSet>
      <dgm:spPr/>
    </dgm:pt>
    <dgm:pt modelId="{DB92CE38-1D6E-4887-9483-2E7CB588B81E}" type="pres">
      <dgm:prSet presAssocID="{ED14B8A7-1BF0-4E87-863A-225D62872ED0}" presName="hierChild3" presStyleCnt="0"/>
      <dgm:spPr/>
    </dgm:pt>
    <dgm:pt modelId="{3EC7CCC0-D803-4787-AF6E-4CC729471984}" type="pres">
      <dgm:prSet presAssocID="{ACB7C63F-ECAF-4FCA-9A95-5BABD7BBC9B1}" presName="Name17" presStyleLbl="parChTrans1D3" presStyleIdx="2" presStyleCnt="4"/>
      <dgm:spPr/>
    </dgm:pt>
    <dgm:pt modelId="{6C782C0D-C4CE-4437-A2AF-81847E6A73D8}" type="pres">
      <dgm:prSet presAssocID="{A6427597-AC39-476C-AB85-975EE8AD6360}" presName="hierRoot3" presStyleCnt="0"/>
      <dgm:spPr/>
    </dgm:pt>
    <dgm:pt modelId="{F764F077-1180-476E-8563-E91FE88F118E}" type="pres">
      <dgm:prSet presAssocID="{A6427597-AC39-476C-AB85-975EE8AD6360}" presName="composite3" presStyleCnt="0"/>
      <dgm:spPr/>
    </dgm:pt>
    <dgm:pt modelId="{B9932B88-3EFB-4054-880E-C696C55735D7}" type="pres">
      <dgm:prSet presAssocID="{A6427597-AC39-476C-AB85-975EE8AD6360}" presName="background3" presStyleLbl="node3" presStyleIdx="2" presStyleCnt="4"/>
      <dgm:spPr/>
    </dgm:pt>
    <dgm:pt modelId="{A35904E5-7993-4C04-B29A-15EF39A5FC62}" type="pres">
      <dgm:prSet presAssocID="{A6427597-AC39-476C-AB85-975EE8AD6360}" presName="text3" presStyleLbl="fgAcc3" presStyleIdx="2" presStyleCnt="4">
        <dgm:presLayoutVars>
          <dgm:chPref val="3"/>
        </dgm:presLayoutVars>
      </dgm:prSet>
      <dgm:spPr/>
    </dgm:pt>
    <dgm:pt modelId="{871A8E3C-CFCD-4F96-A749-A02E366496E1}" type="pres">
      <dgm:prSet presAssocID="{A6427597-AC39-476C-AB85-975EE8AD6360}" presName="hierChild4" presStyleCnt="0"/>
      <dgm:spPr/>
    </dgm:pt>
    <dgm:pt modelId="{D41AE2DA-32F5-4EA5-ADA2-79910CBAF99B}" type="pres">
      <dgm:prSet presAssocID="{2D6CBDBC-44A2-4B5B-A73E-29B8C9E68809}" presName="Name17" presStyleLbl="parChTrans1D3" presStyleIdx="3" presStyleCnt="4"/>
      <dgm:spPr/>
    </dgm:pt>
    <dgm:pt modelId="{14EBCDD1-2BFB-48BC-8071-161377F1858C}" type="pres">
      <dgm:prSet presAssocID="{C117D0CC-6C68-4F8D-B54B-9D4B9D87A599}" presName="hierRoot3" presStyleCnt="0"/>
      <dgm:spPr/>
    </dgm:pt>
    <dgm:pt modelId="{8BBD09CA-A97A-478F-AFCB-13DDFB341AD4}" type="pres">
      <dgm:prSet presAssocID="{C117D0CC-6C68-4F8D-B54B-9D4B9D87A599}" presName="composite3" presStyleCnt="0"/>
      <dgm:spPr/>
    </dgm:pt>
    <dgm:pt modelId="{2362D2EF-0C33-41AF-AE87-665900685AAB}" type="pres">
      <dgm:prSet presAssocID="{C117D0CC-6C68-4F8D-B54B-9D4B9D87A599}" presName="background3" presStyleLbl="node3" presStyleIdx="3" presStyleCnt="4"/>
      <dgm:spPr/>
    </dgm:pt>
    <dgm:pt modelId="{D9D980ED-6ECF-4364-91AD-73F9B17E2D1A}" type="pres">
      <dgm:prSet presAssocID="{C117D0CC-6C68-4F8D-B54B-9D4B9D87A599}" presName="text3" presStyleLbl="fgAcc3" presStyleIdx="3" presStyleCnt="4">
        <dgm:presLayoutVars>
          <dgm:chPref val="3"/>
        </dgm:presLayoutVars>
      </dgm:prSet>
      <dgm:spPr/>
    </dgm:pt>
    <dgm:pt modelId="{13645F5F-25D2-45E1-B015-EA09E7FCA88F}" type="pres">
      <dgm:prSet presAssocID="{C117D0CC-6C68-4F8D-B54B-9D4B9D87A599}" presName="hierChild4" presStyleCnt="0"/>
      <dgm:spPr/>
    </dgm:pt>
  </dgm:ptLst>
  <dgm:cxnLst>
    <dgm:cxn modelId="{1A277F1F-84C3-4030-A985-CAE64DF08E56}" type="presOf" srcId="{ED14B8A7-1BF0-4E87-863A-225D62872ED0}" destId="{709D6624-13DE-4FFE-B1E2-52BDCCD13A33}" srcOrd="0" destOrd="0" presId="urn:microsoft.com/office/officeart/2005/8/layout/hierarchy1"/>
    <dgm:cxn modelId="{9C4A3C30-13DC-44C8-A07A-17D58B0FF42D}" type="presOf" srcId="{A6427597-AC39-476C-AB85-975EE8AD6360}" destId="{A35904E5-7993-4C04-B29A-15EF39A5FC62}" srcOrd="0" destOrd="0" presId="urn:microsoft.com/office/officeart/2005/8/layout/hierarchy1"/>
    <dgm:cxn modelId="{165CC931-4754-4E27-93D1-B467DA8F4745}" type="presOf" srcId="{42495B44-BF8D-4A58-8966-BF5B7619A6A1}" destId="{8C4EEC0E-0B4F-4846-A1CC-E6D92D7FAB25}" srcOrd="0" destOrd="0" presId="urn:microsoft.com/office/officeart/2005/8/layout/hierarchy1"/>
    <dgm:cxn modelId="{6FB3AE38-2DE4-4C2F-A4A2-300DA9F0EA64}" type="presOf" srcId="{C117D0CC-6C68-4F8D-B54B-9D4B9D87A599}" destId="{D9D980ED-6ECF-4364-91AD-73F9B17E2D1A}" srcOrd="0" destOrd="0" presId="urn:microsoft.com/office/officeart/2005/8/layout/hierarchy1"/>
    <dgm:cxn modelId="{78E9733D-FB81-4226-8230-A88A2EB7E31B}" type="presOf" srcId="{B4B4D875-DCD4-4209-8859-433A981389A3}" destId="{0DDFBA8E-740F-4809-B585-CAAA464EB743}" srcOrd="0" destOrd="0" presId="urn:microsoft.com/office/officeart/2005/8/layout/hierarchy1"/>
    <dgm:cxn modelId="{29D14862-D80C-46D7-97E7-8E241658858D}" type="presOf" srcId="{BD6C02D4-0925-465D-BE8C-6DE958039E5E}" destId="{114B04FE-0E6D-4F03-90AD-05347E385131}" srcOrd="0" destOrd="0" presId="urn:microsoft.com/office/officeart/2005/8/layout/hierarchy1"/>
    <dgm:cxn modelId="{E58D7347-F1F3-4EB9-945F-32CA9D20D023}" srcId="{EB171981-EE09-44D7-8668-8F1658966E88}" destId="{C54515C3-2A8F-4AD1-8F35-69BA96D063EA}" srcOrd="1" destOrd="0" parTransId="{BD6C02D4-0925-465D-BE8C-6DE958039E5E}" sibTransId="{CB103A2E-AFC4-4668-A0FD-7FC18315D60E}"/>
    <dgm:cxn modelId="{CC220268-1A7F-4B9F-B640-D93CA040F3A5}" type="presOf" srcId="{ACB7C63F-ECAF-4FCA-9A95-5BABD7BBC9B1}" destId="{3EC7CCC0-D803-4787-AF6E-4CC729471984}" srcOrd="0" destOrd="0" presId="urn:microsoft.com/office/officeart/2005/8/layout/hierarchy1"/>
    <dgm:cxn modelId="{74FB9C76-C3C3-4496-B12B-5AB07FF79FBF}" type="presOf" srcId="{D0EBDEDB-5EC4-4B3A-92A1-A36132BFCF57}" destId="{084F6B74-C773-4BE7-B2C7-C8DC0E906763}" srcOrd="0" destOrd="0" presId="urn:microsoft.com/office/officeart/2005/8/layout/hierarchy1"/>
    <dgm:cxn modelId="{479E077B-4621-43CD-9B2E-26EED940AA69}" srcId="{ED14B8A7-1BF0-4E87-863A-225D62872ED0}" destId="{C117D0CC-6C68-4F8D-B54B-9D4B9D87A599}" srcOrd="1" destOrd="0" parTransId="{2D6CBDBC-44A2-4B5B-A73E-29B8C9E68809}" sibTransId="{50B81DF4-E09F-4508-A918-B0EECC21BB9F}"/>
    <dgm:cxn modelId="{3C2764AB-9ADA-462C-B5CF-3989D87CEEE8}" type="presOf" srcId="{6F001B4E-6AE7-44EB-AB8A-69CD4DC9E459}" destId="{DCE46BBF-9025-4A7E-81A6-F2895611D3DE}" srcOrd="0" destOrd="0" presId="urn:microsoft.com/office/officeart/2005/8/layout/hierarchy1"/>
    <dgm:cxn modelId="{B3AFB8AC-A669-4A2A-92A7-91D7E6D16BF4}" type="presOf" srcId="{36947DFC-C9FE-450C-90ED-4073E9CD0E21}" destId="{34B27495-836F-4876-947C-EF9E3AD2915E}" srcOrd="0" destOrd="0" presId="urn:microsoft.com/office/officeart/2005/8/layout/hierarchy1"/>
    <dgm:cxn modelId="{A9EB1BB4-BE00-43D0-A126-D22FFB29110E}" srcId="{C54515C3-2A8F-4AD1-8F35-69BA96D063EA}" destId="{42495B44-BF8D-4A58-8966-BF5B7619A6A1}" srcOrd="1" destOrd="0" parTransId="{1571D6CA-D413-45A9-9999-67F3A2807D1D}" sibTransId="{970BEBC2-12DB-4775-906F-7FEF4BFBD9DC}"/>
    <dgm:cxn modelId="{3119B0B8-F1F3-4E3D-98D5-BDE4FA7FC679}" type="presOf" srcId="{1571D6CA-D413-45A9-9999-67F3A2807D1D}" destId="{3FE124F5-E0CF-4760-AA80-B1B29C3712AE}" srcOrd="0" destOrd="0" presId="urn:microsoft.com/office/officeart/2005/8/layout/hierarchy1"/>
    <dgm:cxn modelId="{A1678DC8-AF68-427B-8351-58E40A9E9560}" type="presOf" srcId="{57DA3245-FDDE-4F11-9F86-802F5DCD01AB}" destId="{70CAFAF1-7399-429D-A2AF-076FA7C39971}" srcOrd="0" destOrd="0" presId="urn:microsoft.com/office/officeart/2005/8/layout/hierarchy1"/>
    <dgm:cxn modelId="{2B9246CE-74F4-44CD-9630-00C817B541D5}" type="presOf" srcId="{2D6CBDBC-44A2-4B5B-A73E-29B8C9E68809}" destId="{D41AE2DA-32F5-4EA5-ADA2-79910CBAF99B}" srcOrd="0" destOrd="0" presId="urn:microsoft.com/office/officeart/2005/8/layout/hierarchy1"/>
    <dgm:cxn modelId="{7B569CD3-5896-4F21-94F1-69DB92995CB0}" srcId="{EB171981-EE09-44D7-8668-8F1658966E88}" destId="{ED14B8A7-1BF0-4E87-863A-225D62872ED0}" srcOrd="2" destOrd="0" parTransId="{D0EBDEDB-5EC4-4B3A-92A1-A36132BFCF57}" sibTransId="{3DD4C101-5F3B-4185-BD0E-36D79A13497B}"/>
    <dgm:cxn modelId="{BD3EB6D6-D74A-47CA-AEC3-A93DE3AB10C8}" srcId="{8E63886B-4435-4488-8DF6-C48296B4077C}" destId="{EB171981-EE09-44D7-8668-8F1658966E88}" srcOrd="0" destOrd="0" parTransId="{EC5908CA-554A-491C-A92C-4317ED47F42B}" sibTransId="{0D1601AD-4C69-4F53-910D-7FDAAD9BB5D1}"/>
    <dgm:cxn modelId="{5D0FE0D6-D13E-4424-A264-C8DF5143329C}" srcId="{ED14B8A7-1BF0-4E87-863A-225D62872ED0}" destId="{A6427597-AC39-476C-AB85-975EE8AD6360}" srcOrd="0" destOrd="0" parTransId="{ACB7C63F-ECAF-4FCA-9A95-5BABD7BBC9B1}" sibTransId="{1C1AC1FF-E360-4DB4-B52E-37213A0B746E}"/>
    <dgm:cxn modelId="{B88F40D7-DF8C-4F68-ADC4-226A61B80277}" type="presOf" srcId="{8E63886B-4435-4488-8DF6-C48296B4077C}" destId="{58313480-9A51-42FE-806D-883AA80E3DB3}" srcOrd="0" destOrd="0" presId="urn:microsoft.com/office/officeart/2005/8/layout/hierarchy1"/>
    <dgm:cxn modelId="{6A498BE3-2B25-468E-A81A-1869E5D448AC}" srcId="{EB171981-EE09-44D7-8668-8F1658966E88}" destId="{6F001B4E-6AE7-44EB-AB8A-69CD4DC9E459}" srcOrd="0" destOrd="0" parTransId="{57DA3245-FDDE-4F11-9F86-802F5DCD01AB}" sibTransId="{F0D7E8A6-D83D-4087-8908-9F12344002DD}"/>
    <dgm:cxn modelId="{A0C737EA-5438-49BC-A207-EC2591652C1D}" srcId="{C54515C3-2A8F-4AD1-8F35-69BA96D063EA}" destId="{B4B4D875-DCD4-4209-8859-433A981389A3}" srcOrd="0" destOrd="0" parTransId="{36947DFC-C9FE-450C-90ED-4073E9CD0E21}" sibTransId="{1BFAFDB5-1F78-4E50-89F1-451613D48105}"/>
    <dgm:cxn modelId="{33FB0DF7-3BE9-4DE5-BAA4-487C11C85EDB}" type="presOf" srcId="{EB171981-EE09-44D7-8668-8F1658966E88}" destId="{ADEAF4DA-A887-4956-A95C-BA1934CA3019}" srcOrd="0" destOrd="0" presId="urn:microsoft.com/office/officeart/2005/8/layout/hierarchy1"/>
    <dgm:cxn modelId="{E7E127FB-D1AA-40D1-A251-E5B97A9B3D13}" type="presOf" srcId="{C54515C3-2A8F-4AD1-8F35-69BA96D063EA}" destId="{E9E58C23-CD3A-4D1B-A195-90EDD848A69E}" srcOrd="0" destOrd="0" presId="urn:microsoft.com/office/officeart/2005/8/layout/hierarchy1"/>
    <dgm:cxn modelId="{79F66052-A226-48A6-9C1C-1EF17D4123D4}" type="presParOf" srcId="{58313480-9A51-42FE-806D-883AA80E3DB3}" destId="{88570B12-AF05-4BD8-A491-58A0C4F23156}" srcOrd="0" destOrd="0" presId="urn:microsoft.com/office/officeart/2005/8/layout/hierarchy1"/>
    <dgm:cxn modelId="{0AB4BC92-A3F1-4A5F-915D-2EA28BEFC97D}" type="presParOf" srcId="{88570B12-AF05-4BD8-A491-58A0C4F23156}" destId="{818BF6FC-3117-44E8-9913-3911526DC49E}" srcOrd="0" destOrd="0" presId="urn:microsoft.com/office/officeart/2005/8/layout/hierarchy1"/>
    <dgm:cxn modelId="{2A7BA4EF-D12C-490D-B415-1B000E8F6886}" type="presParOf" srcId="{818BF6FC-3117-44E8-9913-3911526DC49E}" destId="{DB774BB4-F50D-4CDD-9C0F-1AC0C1D01F13}" srcOrd="0" destOrd="0" presId="urn:microsoft.com/office/officeart/2005/8/layout/hierarchy1"/>
    <dgm:cxn modelId="{7CA15D8E-2350-4B51-81DB-1D86FC798699}" type="presParOf" srcId="{818BF6FC-3117-44E8-9913-3911526DC49E}" destId="{ADEAF4DA-A887-4956-A95C-BA1934CA3019}" srcOrd="1" destOrd="0" presId="urn:microsoft.com/office/officeart/2005/8/layout/hierarchy1"/>
    <dgm:cxn modelId="{1EC1A15C-E819-46EB-9D52-96F57D8513A7}" type="presParOf" srcId="{88570B12-AF05-4BD8-A491-58A0C4F23156}" destId="{F8D0DFB1-2ECD-4D0D-8168-0AEA9B0831C1}" srcOrd="1" destOrd="0" presId="urn:microsoft.com/office/officeart/2005/8/layout/hierarchy1"/>
    <dgm:cxn modelId="{B63AF165-9FE0-4043-9534-9CA26E5AA422}" type="presParOf" srcId="{F8D0DFB1-2ECD-4D0D-8168-0AEA9B0831C1}" destId="{70CAFAF1-7399-429D-A2AF-076FA7C39971}" srcOrd="0" destOrd="0" presId="urn:microsoft.com/office/officeart/2005/8/layout/hierarchy1"/>
    <dgm:cxn modelId="{BCA51899-62B3-47F7-9DFE-F3FE865C12DA}" type="presParOf" srcId="{F8D0DFB1-2ECD-4D0D-8168-0AEA9B0831C1}" destId="{19E8BA2A-25DE-432A-AD53-9E7EEC6425BD}" srcOrd="1" destOrd="0" presId="urn:microsoft.com/office/officeart/2005/8/layout/hierarchy1"/>
    <dgm:cxn modelId="{3ACF6023-C820-4499-917C-0AFF3C5820B8}" type="presParOf" srcId="{19E8BA2A-25DE-432A-AD53-9E7EEC6425BD}" destId="{1E1E65B2-E073-4586-897B-5A297A41DB35}" srcOrd="0" destOrd="0" presId="urn:microsoft.com/office/officeart/2005/8/layout/hierarchy1"/>
    <dgm:cxn modelId="{94BDB14C-337E-42ED-9F18-5C58BCF6B96B}" type="presParOf" srcId="{1E1E65B2-E073-4586-897B-5A297A41DB35}" destId="{959CC7ED-37BE-41D8-85EA-519D509E0B13}" srcOrd="0" destOrd="0" presId="urn:microsoft.com/office/officeart/2005/8/layout/hierarchy1"/>
    <dgm:cxn modelId="{95259455-7CE4-4E58-918B-E95618862FE4}" type="presParOf" srcId="{1E1E65B2-E073-4586-897B-5A297A41DB35}" destId="{DCE46BBF-9025-4A7E-81A6-F2895611D3DE}" srcOrd="1" destOrd="0" presId="urn:microsoft.com/office/officeart/2005/8/layout/hierarchy1"/>
    <dgm:cxn modelId="{A89F91E1-A80F-4EB0-90B5-EEF586F5AE6D}" type="presParOf" srcId="{19E8BA2A-25DE-432A-AD53-9E7EEC6425BD}" destId="{B77E45B0-029A-415A-8363-0BCB1B1A2CA2}" srcOrd="1" destOrd="0" presId="urn:microsoft.com/office/officeart/2005/8/layout/hierarchy1"/>
    <dgm:cxn modelId="{7F1F906E-40C6-42E5-9389-6B231FCD6D0E}" type="presParOf" srcId="{F8D0DFB1-2ECD-4D0D-8168-0AEA9B0831C1}" destId="{114B04FE-0E6D-4F03-90AD-05347E385131}" srcOrd="2" destOrd="0" presId="urn:microsoft.com/office/officeart/2005/8/layout/hierarchy1"/>
    <dgm:cxn modelId="{BE41046C-60E3-401E-933B-A0503BC909E8}" type="presParOf" srcId="{F8D0DFB1-2ECD-4D0D-8168-0AEA9B0831C1}" destId="{5D15A6D4-1897-4407-AFD3-B09FBD8A4FDA}" srcOrd="3" destOrd="0" presId="urn:microsoft.com/office/officeart/2005/8/layout/hierarchy1"/>
    <dgm:cxn modelId="{2E8D852A-8EBA-4F3A-B047-B5086A89913F}" type="presParOf" srcId="{5D15A6D4-1897-4407-AFD3-B09FBD8A4FDA}" destId="{269CF70D-C352-4742-812A-94C17E1C0F60}" srcOrd="0" destOrd="0" presId="urn:microsoft.com/office/officeart/2005/8/layout/hierarchy1"/>
    <dgm:cxn modelId="{F89E83A3-5B46-40F3-909B-818CFA43B3F5}" type="presParOf" srcId="{269CF70D-C352-4742-812A-94C17E1C0F60}" destId="{0283234E-FD16-4607-BE2A-411CE6D67CFF}" srcOrd="0" destOrd="0" presId="urn:microsoft.com/office/officeart/2005/8/layout/hierarchy1"/>
    <dgm:cxn modelId="{A88B5D01-F90A-4F65-8C8A-C77888502974}" type="presParOf" srcId="{269CF70D-C352-4742-812A-94C17E1C0F60}" destId="{E9E58C23-CD3A-4D1B-A195-90EDD848A69E}" srcOrd="1" destOrd="0" presId="urn:microsoft.com/office/officeart/2005/8/layout/hierarchy1"/>
    <dgm:cxn modelId="{F3C20B7F-B7D4-4B31-B47D-A8A45E06A009}" type="presParOf" srcId="{5D15A6D4-1897-4407-AFD3-B09FBD8A4FDA}" destId="{DA5AABEC-0BA8-4225-A1FA-9058DB309A4B}" srcOrd="1" destOrd="0" presId="urn:microsoft.com/office/officeart/2005/8/layout/hierarchy1"/>
    <dgm:cxn modelId="{168CD84C-83FE-40EB-8639-8F476227E0B4}" type="presParOf" srcId="{DA5AABEC-0BA8-4225-A1FA-9058DB309A4B}" destId="{34B27495-836F-4876-947C-EF9E3AD2915E}" srcOrd="0" destOrd="0" presId="urn:microsoft.com/office/officeart/2005/8/layout/hierarchy1"/>
    <dgm:cxn modelId="{063B8F02-E703-480E-8321-6ECDEEF82829}" type="presParOf" srcId="{DA5AABEC-0BA8-4225-A1FA-9058DB309A4B}" destId="{148547EB-975F-41DC-8DC5-28B4C3FA2B25}" srcOrd="1" destOrd="0" presId="urn:microsoft.com/office/officeart/2005/8/layout/hierarchy1"/>
    <dgm:cxn modelId="{2B01DCFB-35A7-431E-90E8-8C441209DD69}" type="presParOf" srcId="{148547EB-975F-41DC-8DC5-28B4C3FA2B25}" destId="{EDE1C7FC-55A9-45E3-911A-1E440EA55FE2}" srcOrd="0" destOrd="0" presId="urn:microsoft.com/office/officeart/2005/8/layout/hierarchy1"/>
    <dgm:cxn modelId="{FC8F0423-FB91-4E71-9CE1-FA8BA23C7B39}" type="presParOf" srcId="{EDE1C7FC-55A9-45E3-911A-1E440EA55FE2}" destId="{7C764855-1F5D-4493-AB44-B0F99D4CD052}" srcOrd="0" destOrd="0" presId="urn:microsoft.com/office/officeart/2005/8/layout/hierarchy1"/>
    <dgm:cxn modelId="{B1DD99FC-04DF-4262-AECA-1C01E8412D4B}" type="presParOf" srcId="{EDE1C7FC-55A9-45E3-911A-1E440EA55FE2}" destId="{0DDFBA8E-740F-4809-B585-CAAA464EB743}" srcOrd="1" destOrd="0" presId="urn:microsoft.com/office/officeart/2005/8/layout/hierarchy1"/>
    <dgm:cxn modelId="{E0A27FFC-7ECD-4B26-8665-063649B655EC}" type="presParOf" srcId="{148547EB-975F-41DC-8DC5-28B4C3FA2B25}" destId="{17949D69-D4A6-40E9-8B9A-0BB1DC7D250D}" srcOrd="1" destOrd="0" presId="urn:microsoft.com/office/officeart/2005/8/layout/hierarchy1"/>
    <dgm:cxn modelId="{D99CD19C-20AA-4EE5-893F-993217516397}" type="presParOf" srcId="{DA5AABEC-0BA8-4225-A1FA-9058DB309A4B}" destId="{3FE124F5-E0CF-4760-AA80-B1B29C3712AE}" srcOrd="2" destOrd="0" presId="urn:microsoft.com/office/officeart/2005/8/layout/hierarchy1"/>
    <dgm:cxn modelId="{9728BCEE-FA19-430E-86F4-643196E68FC9}" type="presParOf" srcId="{DA5AABEC-0BA8-4225-A1FA-9058DB309A4B}" destId="{9B1312AF-5F66-47F2-AAD6-948DA44E3096}" srcOrd="3" destOrd="0" presId="urn:microsoft.com/office/officeart/2005/8/layout/hierarchy1"/>
    <dgm:cxn modelId="{DE5BBD93-666D-4A11-8CE7-786A61385C46}" type="presParOf" srcId="{9B1312AF-5F66-47F2-AAD6-948DA44E3096}" destId="{2C2DFCD4-001C-4D49-9068-C618E3EA61A0}" srcOrd="0" destOrd="0" presId="urn:microsoft.com/office/officeart/2005/8/layout/hierarchy1"/>
    <dgm:cxn modelId="{9CA220D0-5493-4BA6-933A-0079108A315E}" type="presParOf" srcId="{2C2DFCD4-001C-4D49-9068-C618E3EA61A0}" destId="{1FC01401-616B-4435-B174-9CCEC7BEFB13}" srcOrd="0" destOrd="0" presId="urn:microsoft.com/office/officeart/2005/8/layout/hierarchy1"/>
    <dgm:cxn modelId="{0C032917-6C2E-4D1C-B792-CB964CA5BE79}" type="presParOf" srcId="{2C2DFCD4-001C-4D49-9068-C618E3EA61A0}" destId="{8C4EEC0E-0B4F-4846-A1CC-E6D92D7FAB25}" srcOrd="1" destOrd="0" presId="urn:microsoft.com/office/officeart/2005/8/layout/hierarchy1"/>
    <dgm:cxn modelId="{76719D55-2EC5-4BDB-929C-7449E1602918}" type="presParOf" srcId="{9B1312AF-5F66-47F2-AAD6-948DA44E3096}" destId="{8EF67A5B-244A-4882-A9E3-AFE7E4AC0FF0}" srcOrd="1" destOrd="0" presId="urn:microsoft.com/office/officeart/2005/8/layout/hierarchy1"/>
    <dgm:cxn modelId="{E8FE2D8E-405A-435E-8002-A7A0F93D61CF}" type="presParOf" srcId="{F8D0DFB1-2ECD-4D0D-8168-0AEA9B0831C1}" destId="{084F6B74-C773-4BE7-B2C7-C8DC0E906763}" srcOrd="4" destOrd="0" presId="urn:microsoft.com/office/officeart/2005/8/layout/hierarchy1"/>
    <dgm:cxn modelId="{5C42CF20-45AE-42BD-A3B5-A2ADB1D33EB7}" type="presParOf" srcId="{F8D0DFB1-2ECD-4D0D-8168-0AEA9B0831C1}" destId="{9159B982-CA51-4981-9FEF-F9EA4308A0A1}" srcOrd="5" destOrd="0" presId="urn:microsoft.com/office/officeart/2005/8/layout/hierarchy1"/>
    <dgm:cxn modelId="{A5187F95-FC9F-4525-B380-D3E666E1F1A4}" type="presParOf" srcId="{9159B982-CA51-4981-9FEF-F9EA4308A0A1}" destId="{F4893986-8942-4979-977B-25FA8709FC0E}" srcOrd="0" destOrd="0" presId="urn:microsoft.com/office/officeart/2005/8/layout/hierarchy1"/>
    <dgm:cxn modelId="{420F864D-EBDE-40A4-A255-5ED89F2AD6D3}" type="presParOf" srcId="{F4893986-8942-4979-977B-25FA8709FC0E}" destId="{A975000E-536E-4BAD-B015-5CF7ED7358A4}" srcOrd="0" destOrd="0" presId="urn:microsoft.com/office/officeart/2005/8/layout/hierarchy1"/>
    <dgm:cxn modelId="{100E55C5-FD6C-4B3C-98F7-3AC4E9618926}" type="presParOf" srcId="{F4893986-8942-4979-977B-25FA8709FC0E}" destId="{709D6624-13DE-4FFE-B1E2-52BDCCD13A33}" srcOrd="1" destOrd="0" presId="urn:microsoft.com/office/officeart/2005/8/layout/hierarchy1"/>
    <dgm:cxn modelId="{8138A440-ED02-4438-BD44-5027B456E2BA}" type="presParOf" srcId="{9159B982-CA51-4981-9FEF-F9EA4308A0A1}" destId="{DB92CE38-1D6E-4887-9483-2E7CB588B81E}" srcOrd="1" destOrd="0" presId="urn:microsoft.com/office/officeart/2005/8/layout/hierarchy1"/>
    <dgm:cxn modelId="{98B243EB-6940-46E2-B4C5-C525FEBFDAE8}" type="presParOf" srcId="{DB92CE38-1D6E-4887-9483-2E7CB588B81E}" destId="{3EC7CCC0-D803-4787-AF6E-4CC729471984}" srcOrd="0" destOrd="0" presId="urn:microsoft.com/office/officeart/2005/8/layout/hierarchy1"/>
    <dgm:cxn modelId="{48BEA22D-FF18-4682-ABD5-5BA2F415E27B}" type="presParOf" srcId="{DB92CE38-1D6E-4887-9483-2E7CB588B81E}" destId="{6C782C0D-C4CE-4437-A2AF-81847E6A73D8}" srcOrd="1" destOrd="0" presId="urn:microsoft.com/office/officeart/2005/8/layout/hierarchy1"/>
    <dgm:cxn modelId="{2642B7A2-CBC3-431F-B756-0E9DF7F227EF}" type="presParOf" srcId="{6C782C0D-C4CE-4437-A2AF-81847E6A73D8}" destId="{F764F077-1180-476E-8563-E91FE88F118E}" srcOrd="0" destOrd="0" presId="urn:microsoft.com/office/officeart/2005/8/layout/hierarchy1"/>
    <dgm:cxn modelId="{869EE049-331B-431C-8B1E-6954D33E894C}" type="presParOf" srcId="{F764F077-1180-476E-8563-E91FE88F118E}" destId="{B9932B88-3EFB-4054-880E-C696C55735D7}" srcOrd="0" destOrd="0" presId="urn:microsoft.com/office/officeart/2005/8/layout/hierarchy1"/>
    <dgm:cxn modelId="{FE72E518-3519-4A15-9D47-D8A955258B4F}" type="presParOf" srcId="{F764F077-1180-476E-8563-E91FE88F118E}" destId="{A35904E5-7993-4C04-B29A-15EF39A5FC62}" srcOrd="1" destOrd="0" presId="urn:microsoft.com/office/officeart/2005/8/layout/hierarchy1"/>
    <dgm:cxn modelId="{4166936A-0EFA-4C4B-97C6-74677E98A3A9}" type="presParOf" srcId="{6C782C0D-C4CE-4437-A2AF-81847E6A73D8}" destId="{871A8E3C-CFCD-4F96-A749-A02E366496E1}" srcOrd="1" destOrd="0" presId="urn:microsoft.com/office/officeart/2005/8/layout/hierarchy1"/>
    <dgm:cxn modelId="{DDA20E7E-0FF8-4F80-9C39-BDEF68FDBB80}" type="presParOf" srcId="{DB92CE38-1D6E-4887-9483-2E7CB588B81E}" destId="{D41AE2DA-32F5-4EA5-ADA2-79910CBAF99B}" srcOrd="2" destOrd="0" presId="urn:microsoft.com/office/officeart/2005/8/layout/hierarchy1"/>
    <dgm:cxn modelId="{92B4538A-9060-432C-BF19-B9318C48DEF0}" type="presParOf" srcId="{DB92CE38-1D6E-4887-9483-2E7CB588B81E}" destId="{14EBCDD1-2BFB-48BC-8071-161377F1858C}" srcOrd="3" destOrd="0" presId="urn:microsoft.com/office/officeart/2005/8/layout/hierarchy1"/>
    <dgm:cxn modelId="{A26C6709-5340-40D2-B0E2-55909F5B1BD4}" type="presParOf" srcId="{14EBCDD1-2BFB-48BC-8071-161377F1858C}" destId="{8BBD09CA-A97A-478F-AFCB-13DDFB341AD4}" srcOrd="0" destOrd="0" presId="urn:microsoft.com/office/officeart/2005/8/layout/hierarchy1"/>
    <dgm:cxn modelId="{5D2BED5E-010F-431F-81E2-369B537B13BC}" type="presParOf" srcId="{8BBD09CA-A97A-478F-AFCB-13DDFB341AD4}" destId="{2362D2EF-0C33-41AF-AE87-665900685AAB}" srcOrd="0" destOrd="0" presId="urn:microsoft.com/office/officeart/2005/8/layout/hierarchy1"/>
    <dgm:cxn modelId="{88752053-302F-4EB9-9DBA-D9D30187B039}" type="presParOf" srcId="{8BBD09CA-A97A-478F-AFCB-13DDFB341AD4}" destId="{D9D980ED-6ECF-4364-91AD-73F9B17E2D1A}" srcOrd="1" destOrd="0" presId="urn:microsoft.com/office/officeart/2005/8/layout/hierarchy1"/>
    <dgm:cxn modelId="{EDFBACFE-4F5A-445D-89A5-533C19A5894D}" type="presParOf" srcId="{14EBCDD1-2BFB-48BC-8071-161377F1858C}" destId="{13645F5F-25D2-45E1-B015-EA09E7FCA8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AE2DA-32F5-4EA5-ADA2-79910CBAF99B}">
      <dsp:nvSpPr>
        <dsp:cNvPr id="0" name=""/>
        <dsp:cNvSpPr/>
      </dsp:nvSpPr>
      <dsp:spPr>
        <a:xfrm>
          <a:off x="5488319" y="2318952"/>
          <a:ext cx="747504" cy="35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29"/>
              </a:lnTo>
              <a:lnTo>
                <a:pt x="747504" y="242429"/>
              </a:lnTo>
              <a:lnTo>
                <a:pt x="747504" y="35574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7CCC0-D803-4787-AF6E-4CC729471984}">
      <dsp:nvSpPr>
        <dsp:cNvPr id="0" name=""/>
        <dsp:cNvSpPr/>
      </dsp:nvSpPr>
      <dsp:spPr>
        <a:xfrm>
          <a:off x="4740815" y="2318952"/>
          <a:ext cx="747504" cy="355743"/>
        </a:xfrm>
        <a:custGeom>
          <a:avLst/>
          <a:gdLst/>
          <a:ahLst/>
          <a:cxnLst/>
          <a:rect l="0" t="0" r="0" b="0"/>
          <a:pathLst>
            <a:path>
              <a:moveTo>
                <a:pt x="747504" y="0"/>
              </a:moveTo>
              <a:lnTo>
                <a:pt x="747504" y="242429"/>
              </a:lnTo>
              <a:lnTo>
                <a:pt x="0" y="242429"/>
              </a:lnTo>
              <a:lnTo>
                <a:pt x="0" y="35574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F6B74-C773-4BE7-B2C7-C8DC0E906763}">
      <dsp:nvSpPr>
        <dsp:cNvPr id="0" name=""/>
        <dsp:cNvSpPr/>
      </dsp:nvSpPr>
      <dsp:spPr>
        <a:xfrm>
          <a:off x="3239929" y="1186484"/>
          <a:ext cx="2248389" cy="35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29"/>
              </a:lnTo>
              <a:lnTo>
                <a:pt x="2248389" y="242429"/>
              </a:lnTo>
              <a:lnTo>
                <a:pt x="2248389" y="35574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124F5-E0CF-4760-AA80-B1B29C3712AE}">
      <dsp:nvSpPr>
        <dsp:cNvPr id="0" name=""/>
        <dsp:cNvSpPr/>
      </dsp:nvSpPr>
      <dsp:spPr>
        <a:xfrm>
          <a:off x="2295290" y="2318952"/>
          <a:ext cx="950516" cy="35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29"/>
              </a:lnTo>
              <a:lnTo>
                <a:pt x="950516" y="242429"/>
              </a:lnTo>
              <a:lnTo>
                <a:pt x="950516" y="35574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27495-836F-4876-947C-EF9E3AD2915E}">
      <dsp:nvSpPr>
        <dsp:cNvPr id="0" name=""/>
        <dsp:cNvSpPr/>
      </dsp:nvSpPr>
      <dsp:spPr>
        <a:xfrm>
          <a:off x="1547786" y="2318952"/>
          <a:ext cx="747504" cy="355743"/>
        </a:xfrm>
        <a:custGeom>
          <a:avLst/>
          <a:gdLst/>
          <a:ahLst/>
          <a:cxnLst/>
          <a:rect l="0" t="0" r="0" b="0"/>
          <a:pathLst>
            <a:path>
              <a:moveTo>
                <a:pt x="747504" y="0"/>
              </a:moveTo>
              <a:lnTo>
                <a:pt x="747504" y="242429"/>
              </a:lnTo>
              <a:lnTo>
                <a:pt x="0" y="242429"/>
              </a:lnTo>
              <a:lnTo>
                <a:pt x="0" y="35574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B04FE-0E6D-4F03-90AD-05347E385131}">
      <dsp:nvSpPr>
        <dsp:cNvPr id="0" name=""/>
        <dsp:cNvSpPr/>
      </dsp:nvSpPr>
      <dsp:spPr>
        <a:xfrm>
          <a:off x="2295290" y="1186484"/>
          <a:ext cx="944639" cy="355743"/>
        </a:xfrm>
        <a:custGeom>
          <a:avLst/>
          <a:gdLst/>
          <a:ahLst/>
          <a:cxnLst/>
          <a:rect l="0" t="0" r="0" b="0"/>
          <a:pathLst>
            <a:path>
              <a:moveTo>
                <a:pt x="944639" y="0"/>
              </a:moveTo>
              <a:lnTo>
                <a:pt x="944639" y="242429"/>
              </a:lnTo>
              <a:lnTo>
                <a:pt x="0" y="242429"/>
              </a:lnTo>
              <a:lnTo>
                <a:pt x="0" y="35574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AFAF1-7399-429D-A2AF-076FA7C39971}">
      <dsp:nvSpPr>
        <dsp:cNvPr id="0" name=""/>
        <dsp:cNvSpPr/>
      </dsp:nvSpPr>
      <dsp:spPr>
        <a:xfrm>
          <a:off x="619697" y="1186484"/>
          <a:ext cx="2620232" cy="340582"/>
        </a:xfrm>
        <a:custGeom>
          <a:avLst/>
          <a:gdLst/>
          <a:ahLst/>
          <a:cxnLst/>
          <a:rect l="0" t="0" r="0" b="0"/>
          <a:pathLst>
            <a:path>
              <a:moveTo>
                <a:pt x="2620232" y="0"/>
              </a:moveTo>
              <a:lnTo>
                <a:pt x="2620232" y="227267"/>
              </a:lnTo>
              <a:lnTo>
                <a:pt x="0" y="227267"/>
              </a:lnTo>
              <a:lnTo>
                <a:pt x="0" y="34058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74BB4-F50D-4CDD-9C0F-1AC0C1D01F13}">
      <dsp:nvSpPr>
        <dsp:cNvPr id="0" name=""/>
        <dsp:cNvSpPr/>
      </dsp:nvSpPr>
      <dsp:spPr>
        <a:xfrm>
          <a:off x="2369325" y="451912"/>
          <a:ext cx="1741208" cy="734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AF4DA-A887-4956-A95C-BA1934CA3019}">
      <dsp:nvSpPr>
        <dsp:cNvPr id="0" name=""/>
        <dsp:cNvSpPr/>
      </dsp:nvSpPr>
      <dsp:spPr>
        <a:xfrm>
          <a:off x="2505235" y="581026"/>
          <a:ext cx="1741208" cy="734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ИП Попов Антон Игоревич</a:t>
          </a:r>
        </a:p>
      </dsp:txBody>
      <dsp:txXfrm>
        <a:off x="2526750" y="602541"/>
        <a:ext cx="1698178" cy="691541"/>
      </dsp:txXfrm>
    </dsp:sp>
    <dsp:sp modelId="{959CC7ED-37BE-41D8-85EA-519D509E0B13}">
      <dsp:nvSpPr>
        <dsp:cNvPr id="0" name=""/>
        <dsp:cNvSpPr/>
      </dsp:nvSpPr>
      <dsp:spPr>
        <a:xfrm>
          <a:off x="8102" y="1527066"/>
          <a:ext cx="1223188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46BBF-9025-4A7E-81A6-F2895611D3DE}">
      <dsp:nvSpPr>
        <dsp:cNvPr id="0" name=""/>
        <dsp:cNvSpPr/>
      </dsp:nvSpPr>
      <dsp:spPr>
        <a:xfrm>
          <a:off x="144012" y="1656180"/>
          <a:ext cx="1223188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Товаровед</a:t>
          </a:r>
        </a:p>
      </dsp:txBody>
      <dsp:txXfrm>
        <a:off x="166761" y="1678929"/>
        <a:ext cx="1177690" cy="731226"/>
      </dsp:txXfrm>
    </dsp:sp>
    <dsp:sp modelId="{0283234E-FD16-4607-BE2A-411CE6D67CFF}">
      <dsp:nvSpPr>
        <dsp:cNvPr id="0" name=""/>
        <dsp:cNvSpPr/>
      </dsp:nvSpPr>
      <dsp:spPr>
        <a:xfrm>
          <a:off x="1496456" y="1542228"/>
          <a:ext cx="1597667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58C23-CD3A-4D1B-A195-90EDD848A69E}">
      <dsp:nvSpPr>
        <dsp:cNvPr id="0" name=""/>
        <dsp:cNvSpPr/>
      </dsp:nvSpPr>
      <dsp:spPr>
        <a:xfrm>
          <a:off x="1632366" y="1671342"/>
          <a:ext cx="1597667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Менеджер по продажам</a:t>
          </a:r>
        </a:p>
      </dsp:txBody>
      <dsp:txXfrm>
        <a:off x="1655115" y="1694091"/>
        <a:ext cx="1552169" cy="731226"/>
      </dsp:txXfrm>
    </dsp:sp>
    <dsp:sp modelId="{7C764855-1F5D-4493-AB44-B0F99D4CD052}">
      <dsp:nvSpPr>
        <dsp:cNvPr id="0" name=""/>
        <dsp:cNvSpPr/>
      </dsp:nvSpPr>
      <dsp:spPr>
        <a:xfrm>
          <a:off x="733179" y="2674696"/>
          <a:ext cx="1629213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DFBA8E-740F-4809-B585-CAAA464EB743}">
      <dsp:nvSpPr>
        <dsp:cNvPr id="0" name=""/>
        <dsp:cNvSpPr/>
      </dsp:nvSpPr>
      <dsp:spPr>
        <a:xfrm>
          <a:off x="869089" y="2803811"/>
          <a:ext cx="1629213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Продавцы-консультанты</a:t>
          </a:r>
        </a:p>
      </dsp:txBody>
      <dsp:txXfrm>
        <a:off x="891838" y="2826560"/>
        <a:ext cx="1583715" cy="731226"/>
      </dsp:txXfrm>
    </dsp:sp>
    <dsp:sp modelId="{1FC01401-616B-4435-B174-9CCEC7BEFB13}">
      <dsp:nvSpPr>
        <dsp:cNvPr id="0" name=""/>
        <dsp:cNvSpPr/>
      </dsp:nvSpPr>
      <dsp:spPr>
        <a:xfrm>
          <a:off x="2634212" y="2674696"/>
          <a:ext cx="1223188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EEC0E-0B4F-4846-A1CC-E6D92D7FAB25}">
      <dsp:nvSpPr>
        <dsp:cNvPr id="0" name=""/>
        <dsp:cNvSpPr/>
      </dsp:nvSpPr>
      <dsp:spPr>
        <a:xfrm>
          <a:off x="2770122" y="2803811"/>
          <a:ext cx="1223188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Кассиры</a:t>
          </a:r>
        </a:p>
      </dsp:txBody>
      <dsp:txXfrm>
        <a:off x="2792871" y="2826560"/>
        <a:ext cx="1177690" cy="731226"/>
      </dsp:txXfrm>
    </dsp:sp>
    <dsp:sp modelId="{A975000E-536E-4BAD-B015-5CF7ED7358A4}">
      <dsp:nvSpPr>
        <dsp:cNvPr id="0" name=""/>
        <dsp:cNvSpPr/>
      </dsp:nvSpPr>
      <dsp:spPr>
        <a:xfrm>
          <a:off x="4498227" y="1542228"/>
          <a:ext cx="1980183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D6624-13DE-4FFE-B1E2-52BDCCD13A33}">
      <dsp:nvSpPr>
        <dsp:cNvPr id="0" name=""/>
        <dsp:cNvSpPr/>
      </dsp:nvSpPr>
      <dsp:spPr>
        <a:xfrm>
          <a:off x="4634137" y="1671342"/>
          <a:ext cx="1980183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Администратор торгового зала</a:t>
          </a:r>
        </a:p>
      </dsp:txBody>
      <dsp:txXfrm>
        <a:off x="4656886" y="1694091"/>
        <a:ext cx="1934685" cy="731226"/>
      </dsp:txXfrm>
    </dsp:sp>
    <dsp:sp modelId="{B9932B88-3EFB-4054-880E-C696C55735D7}">
      <dsp:nvSpPr>
        <dsp:cNvPr id="0" name=""/>
        <dsp:cNvSpPr/>
      </dsp:nvSpPr>
      <dsp:spPr>
        <a:xfrm>
          <a:off x="4129221" y="2674696"/>
          <a:ext cx="1223188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5904E5-7993-4C04-B29A-15EF39A5FC62}">
      <dsp:nvSpPr>
        <dsp:cNvPr id="0" name=""/>
        <dsp:cNvSpPr/>
      </dsp:nvSpPr>
      <dsp:spPr>
        <a:xfrm>
          <a:off x="4265130" y="2803811"/>
          <a:ext cx="1223188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Официанты</a:t>
          </a:r>
        </a:p>
      </dsp:txBody>
      <dsp:txXfrm>
        <a:off x="4287879" y="2826560"/>
        <a:ext cx="1177690" cy="731226"/>
      </dsp:txXfrm>
    </dsp:sp>
    <dsp:sp modelId="{2362D2EF-0C33-41AF-AE87-665900685AAB}">
      <dsp:nvSpPr>
        <dsp:cNvPr id="0" name=""/>
        <dsp:cNvSpPr/>
      </dsp:nvSpPr>
      <dsp:spPr>
        <a:xfrm>
          <a:off x="5624229" y="2674696"/>
          <a:ext cx="1223188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D980ED-6ECF-4364-91AD-73F9B17E2D1A}">
      <dsp:nvSpPr>
        <dsp:cNvPr id="0" name=""/>
        <dsp:cNvSpPr/>
      </dsp:nvSpPr>
      <dsp:spPr>
        <a:xfrm>
          <a:off x="5760138" y="2803811"/>
          <a:ext cx="1223188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Уборщица</a:t>
          </a:r>
        </a:p>
      </dsp:txBody>
      <dsp:txXfrm>
        <a:off x="5782887" y="2826560"/>
        <a:ext cx="1177690" cy="731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1583C3-CA27-4496-BECA-C771D03A3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987283-449F-49A3-9FA6-20B92A61C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81F-6E72-4171-A9C8-98D56C39F96E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B2E802-5847-4DA6-BAD8-A92EA4C57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6735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830C92-6658-426B-8F97-72EB78E0A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098" y="9426735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4CA1-B95C-48CD-AB14-2CAA4305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510-8D81-4F7D-A3DD-ECD88FF9FF52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9037-5C04-413C-AFF2-1B3777C3E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2F706F-AFAA-4FA6-90FD-A6042EEAC4E3}"/>
              </a:ext>
            </a:extLst>
          </p:cNvPr>
          <p:cNvSpPr/>
          <p:nvPr userDrawn="1"/>
        </p:nvSpPr>
        <p:spPr>
          <a:xfrm>
            <a:off x="0" y="1954612"/>
            <a:ext cx="10693400" cy="4058267"/>
          </a:xfrm>
          <a:prstGeom prst="rect">
            <a:avLst/>
          </a:prstGeom>
          <a:solidFill>
            <a:srgbClr val="2B314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58D1E9-CE0B-40E2-B7B4-0FA4354CB526}"/>
              </a:ext>
            </a:extLst>
          </p:cNvPr>
          <p:cNvSpPr/>
          <p:nvPr userDrawn="1"/>
        </p:nvSpPr>
        <p:spPr>
          <a:xfrm>
            <a:off x="0" y="3755251"/>
            <a:ext cx="151490" cy="133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49F62CD-3B5C-4018-AC46-2285EBFB8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679218"/>
            <a:ext cx="31273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512A90-7C52-4CB6-A385-FCF56ED6B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11B1396-9D3B-4AEC-A3F5-32D25265E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784" y="3348583"/>
            <a:ext cx="9679452" cy="1915285"/>
          </a:xfrm>
        </p:spPr>
        <p:txBody>
          <a:bodyPr anchor="b">
            <a:normAutofit/>
          </a:bodyPr>
          <a:lstStyle>
            <a:lvl1pPr algn="ctr">
              <a:defRPr lang="ru-RU" sz="5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algn="l" defTabSz="1043056" rtl="0" eaLnBrk="1" latinLnBrk="0" hangingPunct="1"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EDFA97E-57D3-4908-B503-1A4CD5FEDB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4666" y="5386216"/>
            <a:ext cx="9768578" cy="453716"/>
          </a:xfrm>
        </p:spPr>
        <p:txBody>
          <a:bodyPr anchor="b">
            <a:normAutofit/>
          </a:bodyPr>
          <a:lstStyle>
            <a:lvl1pPr marL="87313" indent="0">
              <a:buNone/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05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1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2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3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4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8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9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0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2700"/>
            </a:lvl1pPr>
            <a:lvl2pPr marL="391146" indent="0">
              <a:buNone/>
              <a:defRPr sz="2400"/>
            </a:lvl2pPr>
            <a:lvl3pPr marL="782292" indent="0">
              <a:buNone/>
              <a:defRPr sz="2100"/>
            </a:lvl3pPr>
            <a:lvl4pPr marL="1173438" indent="0">
              <a:buNone/>
              <a:defRPr sz="1700"/>
            </a:lvl4pPr>
            <a:lvl5pPr marL="1564584" indent="0">
              <a:buNone/>
              <a:defRPr sz="1700"/>
            </a:lvl5pPr>
            <a:lvl6pPr marL="1955730" indent="0">
              <a:buNone/>
              <a:defRPr sz="1700"/>
            </a:lvl6pPr>
            <a:lvl7pPr marL="2346876" indent="0">
              <a:buNone/>
              <a:defRPr sz="1700"/>
            </a:lvl7pPr>
            <a:lvl8pPr marL="2738022" indent="0">
              <a:buNone/>
              <a:defRPr sz="1700"/>
            </a:lvl8pPr>
            <a:lvl9pPr marL="3129168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7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1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_DEN\_ПРОЕКТЫ\_МФПА\Университет СИНЕРГИЯ\презентации\Рисунок1.jpg">
            <a:extLst>
              <a:ext uri="{FF2B5EF4-FFF2-40B4-BE49-F238E27FC236}">
                <a16:creationId xmlns:a16="http://schemas.microsoft.com/office/drawing/2014/main" id="{04EA8244-8613-47EF-ADFF-CECBFAAFD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5898" cy="75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D85A3D9-8E6C-42BC-A646-80F2D6AEC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7" y="1001906"/>
            <a:ext cx="2610490" cy="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2507453-DF3E-4843-9C37-520D26E5A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66" y="2196455"/>
            <a:ext cx="9599868" cy="3807156"/>
          </a:xfrm>
        </p:spPr>
        <p:txBody>
          <a:bodyPr anchor="ctr">
            <a:normAutofit/>
          </a:bodyPr>
          <a:lstStyle>
            <a:lvl1pPr marL="0"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8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1DD5A-7DBA-4220-B8D8-20048D0ABCE3}"/>
              </a:ext>
            </a:extLst>
          </p:cNvPr>
          <p:cNvSpPr/>
          <p:nvPr userDrawn="1"/>
        </p:nvSpPr>
        <p:spPr>
          <a:xfrm>
            <a:off x="0" y="1795828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919243"/>
            <a:ext cx="9824904" cy="3488816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63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700511"/>
            <a:ext cx="9824904" cy="3707548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1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C6B6E1A-7427-4160-A1D6-036AF3FE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2" y="2141571"/>
            <a:ext cx="9824905" cy="442469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83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12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4212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A4523AE8-D259-411C-A6A2-3CD2D16943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741209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2C6B67E9-E51A-4189-9E6F-B8FBB553E1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41209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D9E4D091-F7FD-4BCB-B863-BE189268567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58207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27AE658B-019B-4257-BC1E-5402C16CD9C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58207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4" y="561291"/>
            <a:ext cx="9779870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52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B9B11F2-6547-4B66-9341-F3EB5FC81BDB}"/>
              </a:ext>
            </a:extLst>
          </p:cNvPr>
          <p:cNvSpPr/>
          <p:nvPr userDrawn="1"/>
        </p:nvSpPr>
        <p:spPr>
          <a:xfrm>
            <a:off x="7759261" y="2470407"/>
            <a:ext cx="2359400" cy="4090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id="{4C967A7A-8161-4185-84CA-97E80FC9B322}"/>
              </a:ext>
            </a:extLst>
          </p:cNvPr>
          <p:cNvSpPr/>
          <p:nvPr userDrawn="1"/>
        </p:nvSpPr>
        <p:spPr>
          <a:xfrm>
            <a:off x="7222" y="252239"/>
            <a:ext cx="125720" cy="1815708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BDCE2DE8-E62B-4A34-8FC0-6B605B6B6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355" y="1133896"/>
            <a:ext cx="9499375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2B0BFA9E-BDB0-415B-8B27-5B6AB1518D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62355" y="489910"/>
            <a:ext cx="9499375" cy="2769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lvl="0" defTabSz="91440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DDA1D208-AC82-41CD-AC19-AA520B2C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1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2CB3BD24-831A-4664-875C-E9C7FB7F8C3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17334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F8D3A8DA-DE38-47DD-9DD4-6DEB7240F64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388977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E8C385B-C208-4106-8613-8BC5223A3F5C}"/>
              </a:ext>
            </a:extLst>
          </p:cNvPr>
          <p:cNvSpPr/>
          <p:nvPr userDrawn="1"/>
        </p:nvSpPr>
        <p:spPr>
          <a:xfrm>
            <a:off x="648087" y="4846672"/>
            <a:ext cx="7043531" cy="51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7CEAFFC1-C332-47C7-9CFE-8FE0B3FD04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757731" y="2484487"/>
            <a:ext cx="2304000" cy="29259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BDB58731-0025-45AA-B7E6-AE93EE2F276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759260" y="2945191"/>
            <a:ext cx="2311011" cy="34628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E9331FB5-268A-4AC3-A50C-029CFF37D9C2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65571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073B8669-4C3C-4E00-85DA-6D255EE3B472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037214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6D28D3A1-3506-42DA-8E0C-5D900B154BF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408857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14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1146" indent="0" algn="ctr">
              <a:buNone/>
              <a:defRPr sz="1700"/>
            </a:lvl2pPr>
            <a:lvl3pPr marL="782292" indent="0" algn="ctr">
              <a:buNone/>
              <a:defRPr sz="1500"/>
            </a:lvl3pPr>
            <a:lvl4pPr marL="1173438" indent="0" algn="ctr">
              <a:buNone/>
              <a:defRPr sz="1400"/>
            </a:lvl4pPr>
            <a:lvl5pPr marL="1564584" indent="0" algn="ctr">
              <a:buNone/>
              <a:defRPr sz="1400"/>
            </a:lvl5pPr>
            <a:lvl6pPr marL="1955730" indent="0" algn="ctr">
              <a:buNone/>
              <a:defRPr sz="1400"/>
            </a:lvl6pPr>
            <a:lvl7pPr marL="2346876" indent="0" algn="ctr">
              <a:buNone/>
              <a:defRPr sz="1400"/>
            </a:lvl7pPr>
            <a:lvl8pPr marL="2738022" indent="0" algn="ctr">
              <a:buNone/>
              <a:defRPr sz="1400"/>
            </a:lvl8pPr>
            <a:lvl9pPr marL="3129168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5" y="280935"/>
            <a:ext cx="1512396" cy="2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0CA2-EE7C-4F21-BC99-1B7BC45BB5B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19" r:id="rId3"/>
    <p:sldLayoutId id="2147483739" r:id="rId4"/>
    <p:sldLayoutId id="2147483736" r:id="rId5"/>
    <p:sldLayoutId id="2147483738" r:id="rId6"/>
    <p:sldLayoutId id="2147483737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78229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73" indent="-195573" algn="l" defTabSz="782292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71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86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157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303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44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59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74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4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29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3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4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73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7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02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16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BF47-2662-48D1-B238-FBEE452D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62" y="2862530"/>
            <a:ext cx="9679452" cy="3241486"/>
          </a:xfrm>
        </p:spPr>
        <p:txBody>
          <a:bodyPr>
            <a:normAutofit fontScale="90000"/>
          </a:bodyPr>
          <a:lstStyle/>
          <a:p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r>
              <a:rPr lang="ru-RU" sz="2100" dirty="0"/>
              <a:t>ОТЧЕТ</a:t>
            </a:r>
            <a:br>
              <a:rPr lang="ru-RU" sz="2100" dirty="0"/>
            </a:br>
            <a:r>
              <a:rPr lang="ru-RU" sz="2100" dirty="0"/>
              <a:t>о прохождении производственной практики</a:t>
            </a:r>
            <a:br>
              <a:rPr lang="ru-RU" sz="2100" dirty="0"/>
            </a:br>
            <a:r>
              <a:rPr lang="ru-RU" sz="2100" dirty="0"/>
              <a:t>(по профилю специальности)</a:t>
            </a:r>
            <a:br>
              <a:rPr lang="en-US" sz="2100" dirty="0"/>
            </a:br>
            <a:br>
              <a:rPr lang="ru-RU" sz="2100" dirty="0"/>
            </a:br>
            <a:r>
              <a:rPr lang="ru-RU" sz="2100" dirty="0"/>
              <a:t> по профессиональному модулю ПМ.03 Управление ассортиментом, оценка качества</a:t>
            </a:r>
            <a:r>
              <a:rPr lang="en-US" sz="2100" dirty="0"/>
              <a:t> </a:t>
            </a:r>
            <a:r>
              <a:rPr lang="ru-RU" sz="2100" dirty="0"/>
              <a:t>и обеспечение сохраняемости товаров</a:t>
            </a:r>
            <a:br>
              <a:rPr lang="ru-RU" sz="2100" dirty="0"/>
            </a:br>
            <a:br>
              <a:rPr lang="ru-RU" sz="2100" dirty="0"/>
            </a:br>
            <a:r>
              <a:rPr lang="ru-RU" sz="2100" dirty="0"/>
              <a:t>в период с </a:t>
            </a:r>
            <a:r>
              <a:rPr lang="ru-RU" sz="2100" dirty="0">
                <a:highlight>
                  <a:srgbClr val="E60000"/>
                </a:highlight>
              </a:rPr>
              <a:t>«01» апреля 2024 г.</a:t>
            </a:r>
            <a:r>
              <a:rPr lang="ru-RU" sz="2100" dirty="0"/>
              <a:t> по </a:t>
            </a:r>
            <a:r>
              <a:rPr lang="ru-RU" sz="2100" dirty="0">
                <a:highlight>
                  <a:srgbClr val="E60000"/>
                </a:highlight>
              </a:rPr>
              <a:t>«29» апреля 2024 г.</a:t>
            </a:r>
            <a:br>
              <a:rPr lang="en-US" sz="2200" dirty="0">
                <a:highlight>
                  <a:srgbClr val="E60000"/>
                </a:highlight>
              </a:rPr>
            </a:br>
            <a:br>
              <a:rPr lang="ru-RU" sz="2200" dirty="0"/>
            </a:br>
            <a:r>
              <a:rPr lang="ru-RU" sz="2100" dirty="0"/>
              <a:t>Специальность 38.02.04 Коммерция (по отраслям)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C7E33D-1387-4B56-A695-F4C72A50F4EE}"/>
              </a:ext>
            </a:extLst>
          </p:cNvPr>
          <p:cNvSpPr txBox="1">
            <a:spLocks/>
          </p:cNvSpPr>
          <p:nvPr/>
        </p:nvSpPr>
        <p:spPr bwMode="auto">
          <a:xfrm>
            <a:off x="426967" y="5980906"/>
            <a:ext cx="871296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ФИО обучающегося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endParaRPr lang="ru-RU" altLang="ru-RU" sz="2400" dirty="0">
              <a:solidFill>
                <a:srgbClr val="FF0000"/>
              </a:solidFill>
              <a:highlight>
                <a:srgbClr val="E60000"/>
              </a:highlight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Группа: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Руководителя</a:t>
            </a: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:</a:t>
            </a:r>
            <a:endParaRPr kumimoji="0" lang="en-US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2C01-F3A7-4DE2-9DF2-AD08FA4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98043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НЕГОСУДАРСТВЕННОЕ ОБРАЗОВАТЕЛЬНОЕ ЧАСТНОЕ УЧРЕЖДЕНИЕ ВЫСШЕГО ОБРАЗОВАНИЯ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«МОСКОВСКИЙ ФИНАНСОВО-ПРОМЫШЛЕННЫЙ УНИВЕРСИТЕТ «СИНЕРГИЯ»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Колледж «Синергия»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Кафедра Коммерции и торгового дела</a:t>
            </a:r>
          </a:p>
        </p:txBody>
      </p:sp>
    </p:spTree>
    <p:extLst>
      <p:ext uri="{BB962C8B-B14F-4D97-AF65-F5344CB8AC3E}">
        <p14:creationId xmlns:p14="http://schemas.microsoft.com/office/powerpoint/2010/main" val="135780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48" y="227209"/>
            <a:ext cx="10009113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br>
              <a:rPr lang="ru-RU" sz="2400" dirty="0"/>
            </a:br>
            <a:r>
              <a:rPr lang="ru-RU" sz="2400" dirty="0"/>
              <a:t>Сбор информации об объекте практики </a:t>
            </a:r>
            <a:br>
              <a:rPr lang="ru-RU" sz="2400" dirty="0"/>
            </a:br>
            <a:r>
              <a:rPr lang="ru-RU" sz="2400" dirty="0"/>
              <a:t>и анализ содержания источников</a:t>
            </a:r>
            <a:br>
              <a:rPr lang="ru-RU" sz="2400" dirty="0"/>
            </a:b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2.1. Изучение и анализ ассортимента товаров, реализуемого предприятием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Анализ основных показателей ассортимента морепродуктов в магазине с 5 группами морепродуктов: свежие, замороженные, консервированные, сушеные и деликатесы. В каждой группе по 10 наименований товаров, из которых 2 - новинки. 8 товаров в каждой группе продаются устойчиво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E734A90-5CB1-D8C7-E717-4B92BAEA2493}"/>
              </a:ext>
            </a:extLst>
          </p:cNvPr>
          <p:cNvGraphicFramePr>
            <a:graphicFrameLocks noGrp="1"/>
          </p:cNvGraphicFramePr>
          <p:nvPr/>
        </p:nvGraphicFramePr>
        <p:xfrm>
          <a:off x="522164" y="3492599"/>
          <a:ext cx="8496945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338783915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308575082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1896212890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ru-RU" dirty="0" err="1"/>
                        <a:t>Коэффицент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Расчет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Результаты,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19856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/>
                        <a:t>Широты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Кш=5/5*100%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61138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/>
                        <a:t>Полноты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Кп</a:t>
                      </a:r>
                      <a:r>
                        <a:rPr lang="ru-RU" dirty="0"/>
                        <a:t>=10/10*100%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4232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/>
                        <a:t>Устойчивости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Ку=40/50*100%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00574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/>
                        <a:t>Новизны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Кн</a:t>
                      </a:r>
                      <a:r>
                        <a:rPr lang="ru-RU" dirty="0"/>
                        <a:t>=10/50*100%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9929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ru-RU" dirty="0"/>
                        <a:t>Рациональности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Кр</a:t>
                      </a:r>
                      <a:r>
                        <a:rPr lang="ru-RU" dirty="0"/>
                        <a:t>=320%/5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14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62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9" y="468263"/>
            <a:ext cx="9687193" cy="387798"/>
          </a:xfrm>
        </p:spPr>
        <p:txBody>
          <a:bodyPr/>
          <a:lstStyle/>
          <a:p>
            <a:r>
              <a:rPr lang="ru-RU" sz="2800" dirty="0"/>
              <a:t>Содержание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188" y="1836415"/>
            <a:ext cx="986509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dirty="0">
                <a:solidFill>
                  <a:srgbClr val="002060"/>
                </a:solidFill>
              </a:rPr>
              <a:t>I</a:t>
            </a:r>
            <a:r>
              <a:rPr lang="ru-RU" sz="1500" b="1" dirty="0">
                <a:solidFill>
                  <a:srgbClr val="002060"/>
                </a:solidFill>
              </a:rPr>
              <a:t>. Общая организационная характеристика предприятия сферы (розничной/ оптовой) торговли</a:t>
            </a:r>
            <a:endParaRPr lang="ru-RU" sz="1500" dirty="0">
              <a:solidFill>
                <a:srgbClr val="002060"/>
              </a:solidFill>
            </a:endParaRPr>
          </a:p>
          <a:p>
            <a:pPr algn="just"/>
            <a:r>
              <a:rPr lang="en-US" sz="1500" b="1" dirty="0">
                <a:solidFill>
                  <a:srgbClr val="002060"/>
                </a:solidFill>
              </a:rPr>
              <a:t>II. </a:t>
            </a:r>
            <a:r>
              <a:rPr lang="ru-RU" sz="1500" b="1" dirty="0" err="1">
                <a:solidFill>
                  <a:srgbClr val="002060"/>
                </a:solidFill>
              </a:rPr>
              <a:t>Исследовательско</a:t>
            </a:r>
            <a:r>
              <a:rPr lang="ru-RU" sz="1500" b="1" dirty="0">
                <a:solidFill>
                  <a:srgbClr val="002060"/>
                </a:solidFill>
              </a:rPr>
              <a:t>-аналитическая часть. Сбор информации об объекте практики и анализ источников </a:t>
            </a:r>
            <a:endParaRPr lang="ru-RU" sz="1500" dirty="0">
              <a:solidFill>
                <a:srgbClr val="002060"/>
              </a:solidFill>
            </a:endParaRP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2.1. Изучение и анализ ассортимента товаров, реализуемого предприятием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2.2. Характеристика ассортиментной политики 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2.3. Изучение классификации, ассортимента и основных торговых марок группы однородных товаров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2.4. Исследование условий, сроков хранения, транспортирования продукции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2.5. Оценка санитарно-гигиенических требований к товарам и их упаковке 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2.6. Изучение дефектов товаров, товарных потерь, причин их возникновения и мероприятий по снижению потерь товаров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2.7. Анализ товарно-сопроводительных документов 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2.8. Изучение нормативно-технической документации</a:t>
            </a:r>
          </a:p>
          <a:p>
            <a:pPr algn="just"/>
            <a:r>
              <a:rPr lang="en-US" sz="1500" b="1" dirty="0">
                <a:solidFill>
                  <a:srgbClr val="002060"/>
                </a:solidFill>
              </a:rPr>
              <a:t>III</a:t>
            </a:r>
            <a:r>
              <a:rPr lang="ru-RU" sz="1500" b="1" dirty="0">
                <a:solidFill>
                  <a:srgbClr val="002060"/>
                </a:solidFill>
              </a:rPr>
              <a:t>. Проектно-экспериментальная часть. Приобретение необходимых умений и практического опыта работы по специальности в рамках освоения вида деятельности ВД 3. Управление ассортиментом, оценка качества и обеспечение сохраняемости товаров</a:t>
            </a:r>
            <a:endParaRPr lang="ru-RU" sz="1500" dirty="0">
              <a:solidFill>
                <a:srgbClr val="002060"/>
              </a:solidFill>
            </a:endParaRP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3.1. Оценка маркировки образцов потребительских товаров  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3.2. Оценка качества образцов потребительских товаров 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3.3. Анализ основных причин товарных потерь в торговой организации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3.4. Перевод внесистемных единиц измерений в системные</a:t>
            </a:r>
          </a:p>
          <a:p>
            <a:pPr algn="just"/>
            <a:r>
              <a:rPr lang="en-US" sz="1500" b="1" dirty="0">
                <a:solidFill>
                  <a:srgbClr val="002060"/>
                </a:solidFill>
              </a:rPr>
              <a:t>IV</a:t>
            </a:r>
            <a:r>
              <a:rPr lang="ru-RU" sz="1500" b="1" dirty="0">
                <a:solidFill>
                  <a:srgbClr val="002060"/>
                </a:solidFill>
              </a:rPr>
              <a:t>. Заключение</a:t>
            </a:r>
            <a:endParaRPr lang="ru-RU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6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8" y="324247"/>
            <a:ext cx="9687193" cy="997196"/>
          </a:xfrm>
        </p:spPr>
        <p:txBody>
          <a:bodyPr/>
          <a:lstStyle/>
          <a:p>
            <a:r>
              <a:rPr lang="ru-RU" sz="2400" dirty="0"/>
              <a:t>I. Общая организационная характеристика предприятия сферы (розничной/ оптовой) </a:t>
            </a:r>
            <a:br>
              <a:rPr lang="ru-RU" sz="2400" dirty="0"/>
            </a:br>
            <a:r>
              <a:rPr lang="ru-RU" sz="2400" dirty="0"/>
              <a:t>торговли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Производственная практика (по профилю специальности) проходила в организации ИП Попов Антон Игоревич, в отделе продаж, на должности менеджер по продажам в период 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highlight>
                  <a:srgbClr val="E60000"/>
                </a:highlight>
                <a:ea typeface="Times New Roman" panose="02020603050405020304" pitchFamily="18" charset="0"/>
              </a:rPr>
              <a:t>«01» апреля 2024 г.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highlight>
                  <a:srgbClr val="E60000"/>
                </a:highlight>
                <a:ea typeface="Times New Roman" panose="02020603050405020304" pitchFamily="18" charset="0"/>
              </a:rPr>
              <a:t>«29» апреля 2024 г.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Компания зарегистрирована по адресу: Краснодарский край, г. Сочи, ул. Красноармейская, д. 13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Фактический адрес: Краснодарский край, г. Сочи, ул. Черноморская 17.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Основным видом деятельности компании является 47.23. Торговля розничная рыбой, ракообразными и моллюсками в специализированных магазинах 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Руководителем практики от магазина назначен Попов Антон Игоревич</a:t>
            </a:r>
            <a:endParaRPr lang="ru-RU" sz="1800" i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 первом инструктивном совещании был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пройден инструктаж по противопожарной безопасности, правил охраны труда, техники безопасности, санитарно-эпидемиологических правил и гигиенических нормативов.</a:t>
            </a:r>
          </a:p>
          <a:p>
            <a:pPr marR="53975" indent="291465" algn="just">
              <a:spcAft>
                <a:spcPts val="0"/>
              </a:spcAft>
            </a:pPr>
            <a:endParaRPr lang="ru-RU" sz="2400" i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5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B3EEE2-EF74-0BAD-1C21-93A0D6FAD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5" r="27556" b="7146"/>
          <a:stretch/>
        </p:blipFill>
        <p:spPr>
          <a:xfrm rot="16200000">
            <a:off x="6589948" y="4873711"/>
            <a:ext cx="393824" cy="11999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AFDC6F-3992-610C-AA66-1DA0D8737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t="17963" r="13007" b="13425"/>
          <a:stretch/>
        </p:blipFill>
        <p:spPr>
          <a:xfrm>
            <a:off x="6282804" y="3780631"/>
            <a:ext cx="1008113" cy="7920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5E3D99-E6A8-5725-0F0B-0CBCF4966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1" r="21687"/>
          <a:stretch/>
        </p:blipFill>
        <p:spPr>
          <a:xfrm rot="16200000">
            <a:off x="1362251" y="4005108"/>
            <a:ext cx="624082" cy="14043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AE9B27-66EF-615F-97BF-3FC53163B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t="25388" r="13763" b="11143"/>
          <a:stretch/>
        </p:blipFill>
        <p:spPr>
          <a:xfrm>
            <a:off x="1170236" y="3204567"/>
            <a:ext cx="1008112" cy="7200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8" y="180231"/>
            <a:ext cx="9217024" cy="1329595"/>
          </a:xfrm>
        </p:spPr>
        <p:txBody>
          <a:bodyPr/>
          <a:lstStyle/>
          <a:p>
            <a:pPr lvl="0"/>
            <a:r>
              <a:rPr lang="ru-RU" sz="2400" dirty="0"/>
              <a:t>ЛИЧНАЯ КАРТОЧКА ИНСТРУКТАЖА </a:t>
            </a:r>
            <a:br>
              <a:rPr lang="ru-RU" sz="2400" dirty="0"/>
            </a:br>
            <a:r>
              <a:rPr lang="ru-RU" sz="2400" dirty="0"/>
              <a:t>ПО БЕЗОПАСНЫМ МЕТОДАМ РАБОТЫ, ПРОМСАНИТАРИИ И ПРОТИВОПОЖАРНОЙ 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32" y="1980431"/>
            <a:ext cx="10081120" cy="69865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                            I. Вводный инструктаж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Провел инженер по охране труда и технике </a:t>
            </a: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Попов Антон Игоревич</a:t>
            </a:r>
          </a:p>
          <a:p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01.04.2024г.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Инструктаж получил (а) и усвоил (а)</a:t>
            </a:r>
          </a:p>
          <a:p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01.04.2024г.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              II. Первичный инструктаж на рабочем месте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Переведен в отделе продаж магазина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Дивноморская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Ракушка»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(наименование участка, отдела и т.д.)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А. Инструктаж провел (а) 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Попов Антон Игоревич</a:t>
            </a:r>
          </a:p>
          <a:p>
            <a:pPr marL="182563"/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01.04.2024 г.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Б. Инструктаж получил (а) и усвоил (а) </a:t>
            </a:r>
          </a:p>
          <a:p>
            <a:pPr marL="182563"/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01.04.2024 г.</a:t>
            </a:r>
          </a:p>
          <a:p>
            <a:pPr marR="53975" indent="291465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7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56" y="324247"/>
            <a:ext cx="9687193" cy="997196"/>
          </a:xfrm>
        </p:spPr>
        <p:txBody>
          <a:bodyPr/>
          <a:lstStyle/>
          <a:p>
            <a:r>
              <a:rPr lang="ru-RU" sz="2400" dirty="0"/>
              <a:t>I. Общая организационная характеристика предприятия сферы (розничной/ оптовой) </a:t>
            </a:r>
            <a:br>
              <a:rPr lang="ru-RU" sz="2400" dirty="0"/>
            </a:br>
            <a:r>
              <a:rPr lang="ru-RU" sz="2400" dirty="0"/>
              <a:t>торговли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836415"/>
            <a:ext cx="5400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53657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Магазин «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Дивноморская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Ракушка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является розничным магазином по продаже рыбы, ракообразных, моллюсков  (морепродуктов).</a:t>
            </a:r>
          </a:p>
          <a:p>
            <a:pPr marR="53975" indent="53657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Адрес: Краснодарский край, г. Сочи, ул. Черноморская, д. 17.</a:t>
            </a:r>
          </a:p>
          <a:p>
            <a:pPr marR="53975" indent="53657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Наименование предприятия: ИП Попов Антон Игоревич.</a:t>
            </a:r>
          </a:p>
          <a:p>
            <a:pPr marR="53975" indent="53657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Вид собственности: частная собственность.</a:t>
            </a:r>
            <a:endParaRPr lang="ru-RU" sz="1800" i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Панорама: Дивноморская ракушка, кафе, Черноморская ул., 17, стр. 1, Сочи —  Яндекс Карты">
            <a:extLst>
              <a:ext uri="{FF2B5EF4-FFF2-40B4-BE49-F238E27FC236}">
                <a16:creationId xmlns:a16="http://schemas.microsoft.com/office/drawing/2014/main" id="{8D49F4BD-4F71-C148-7B95-7479447E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6" y="1836415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4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6" y="324247"/>
            <a:ext cx="9687193" cy="997196"/>
          </a:xfrm>
        </p:spPr>
        <p:txBody>
          <a:bodyPr/>
          <a:lstStyle/>
          <a:p>
            <a:r>
              <a:rPr lang="ru-RU" sz="2400" dirty="0"/>
              <a:t>I. Общая организационная характеристика предприятия сферы (розничной/ оптовой) </a:t>
            </a:r>
            <a:br>
              <a:rPr lang="ru-RU" sz="2400" dirty="0"/>
            </a:br>
            <a:r>
              <a:rPr lang="ru-RU" sz="2400" dirty="0"/>
              <a:t>торговли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177" y="1908423"/>
            <a:ext cx="10009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Тип организационной </a:t>
            </a:r>
            <a:r>
              <a:rPr lang="ru-RU" sz="20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струтуры</a:t>
            </a:r>
            <a:r>
              <a:rPr lang="ru-RU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магазина «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Черноморская ракушка», производственная практика проходила в отделе продаж.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4452251"/>
              </p:ext>
            </p:extLst>
          </p:nvPr>
        </p:nvGraphicFramePr>
        <p:xfrm>
          <a:off x="1962324" y="2844527"/>
          <a:ext cx="69847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91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99" y="396255"/>
            <a:ext cx="9687193" cy="997196"/>
          </a:xfrm>
        </p:spPr>
        <p:txBody>
          <a:bodyPr/>
          <a:lstStyle/>
          <a:p>
            <a:r>
              <a:rPr lang="ru-RU" sz="2400" dirty="0"/>
              <a:t>I. Общая организационная характеристика предприятия сферы (розничной/ оптовой) </a:t>
            </a:r>
            <a:br>
              <a:rPr lang="ru-RU" sz="2400" dirty="0"/>
            </a:br>
            <a:r>
              <a:rPr lang="ru-RU" sz="2400" dirty="0"/>
              <a:t>торговли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В ходе прохождения производственной практики, мною были изучены и проанализированы должностные инструкции, в результате чего был сформирован перечень профессиональных компетенций менеджера по продажам.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Менеджер по продажам должен обладать следующими профессиональными компетенциями: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Профессионализм – знание и применение технологии продаж, соблюдение корпоративных стандартов и правил, способность анализировать свою деятельность и совершенствовать технологии работы.</a:t>
            </a:r>
          </a:p>
          <a:p>
            <a:pPr algn="l">
              <a:buFont typeface="+mj-lt"/>
              <a:buAutoNum type="arabicPeriod"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Знание продукции – понимание различных видов морепродуктов, их свойств, методов приготовления и хранения.</a:t>
            </a:r>
          </a:p>
          <a:p>
            <a:pPr marL="342900" marR="53975" indent="-342900" algn="just">
              <a:buFontTx/>
              <a:buAutoNum type="arabicPeriod"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Коммуникативные навыки: Эффективное взаимодействие как с клиентами, так и с коллегами и поставщиками.</a:t>
            </a:r>
          </a:p>
          <a:p>
            <a:pPr marL="342900" marR="53975" indent="-342900" algn="just">
              <a:buFontTx/>
              <a:buAutoNum type="arabicPeriod"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Знание санитарных норм и правил: Соблюдение требований к качеству и безопасности пищевых продуктов.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Умение работать с кассовым аппаратом и платежными системами:** Важно уметь быстро и точно проводить расчетные операции.</a:t>
            </a:r>
          </a:p>
          <a:p>
            <a:pPr marR="53975" indent="291465" algn="just">
              <a:spcAft>
                <a:spcPts val="0"/>
              </a:spcAft>
            </a:pPr>
            <a:endParaRPr lang="ru-RU" sz="12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3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56" y="191205"/>
            <a:ext cx="9795669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br>
              <a:rPr lang="ru-RU" sz="2400" dirty="0"/>
            </a:br>
            <a:r>
              <a:rPr lang="ru-RU" sz="2400" dirty="0"/>
              <a:t>Сбор информации об объекте практики </a:t>
            </a:r>
            <a:br>
              <a:rPr lang="ru-RU" sz="2400" dirty="0"/>
            </a:br>
            <a:r>
              <a:rPr lang="ru-RU" sz="2400" dirty="0"/>
              <a:t>и анализ содержания источников </a:t>
            </a:r>
            <a:br>
              <a:rPr lang="ru-RU" sz="2400" dirty="0"/>
            </a:b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2.1. Изучение и анализ ассортимента товаров, реализуемого предприятием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7" y="1836415"/>
            <a:ext cx="98676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ассортименте предприятия «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Дивноморская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Ракушка» имеются следующие виды товаров: </a:t>
            </a:r>
          </a:p>
          <a:p>
            <a:pPr algn="l">
              <a:buFont typeface="+mj-lt"/>
              <a:buAutoNum type="arabicPeriod"/>
            </a:pPr>
            <a:r>
              <a:rPr lang="ru-RU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Свежие морепродукты: Рыба, моллюски, ракообразные и другие морские деликатесы в свежем виде.</a:t>
            </a:r>
          </a:p>
          <a:p>
            <a:pPr algn="l">
              <a:buFont typeface="+mj-lt"/>
              <a:buAutoNum type="arabicPeriod"/>
            </a:pPr>
            <a:r>
              <a:rPr lang="ru-RU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Замороженные морепродукты: Ассортимент замороженной рыбы, креветок, кальмаров и других морских жителей.</a:t>
            </a:r>
          </a:p>
          <a:p>
            <a:pPr algn="l">
              <a:buFont typeface="+mj-lt"/>
              <a:buAutoNum type="arabicPeriod"/>
            </a:pPr>
            <a:r>
              <a:rPr lang="ru-RU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Консервированные морепродукты: Различные виды консервированной рыбы, икры и морских водорослей.</a:t>
            </a:r>
          </a:p>
          <a:p>
            <a:pPr algn="l">
              <a:buFont typeface="+mj-lt"/>
              <a:buAutoNum type="arabicPeriod"/>
            </a:pPr>
            <a:r>
              <a:rPr lang="ru-RU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Сушеные и вяленые морепродукты: Вяленая рыба, сушеные морские водоросли и другие подобные продукты.</a:t>
            </a:r>
          </a:p>
          <a:p>
            <a:pPr algn="l">
              <a:buFont typeface="+mj-lt"/>
              <a:buAutoNum type="arabicPeriod"/>
            </a:pPr>
            <a:r>
              <a:rPr lang="ru-RU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Деликатесы: Икра, морские гребешки, устрицы и другие высококачественные морепродукты.</a:t>
            </a:r>
          </a:p>
          <a:p>
            <a:pPr algn="l">
              <a:buFont typeface="+mj-lt"/>
              <a:buAutoNum type="arabicPeriod"/>
            </a:pPr>
            <a:r>
              <a:rPr lang="ru-RU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Приправы и соусы: Специальные соусы, маринады и приправы для приготовления морепродуктов.</a:t>
            </a:r>
          </a:p>
          <a:p>
            <a:pPr algn="l">
              <a:buFont typeface="+mj-lt"/>
              <a:buAutoNum type="arabicPeriod"/>
            </a:pPr>
            <a:r>
              <a:rPr lang="ru-RU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Готовые блюда: Ассортимент готовых к употреблению блюд из морепродуктов, таких как салаты, закуски и основные блюда.</a:t>
            </a:r>
          </a:p>
        </p:txBody>
      </p:sp>
    </p:spTree>
    <p:extLst>
      <p:ext uri="{BB962C8B-B14F-4D97-AF65-F5344CB8AC3E}">
        <p14:creationId xmlns:p14="http://schemas.microsoft.com/office/powerpoint/2010/main" val="107961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3E2E3-5BCE-00E6-546E-48CC5A4F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570"/>
            <a:ext cx="9223058" cy="100179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II.	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Исследовательско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-аналитическая часть. </a:t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Сбор информации об объекте практики </a:t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анализ содержания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05056-13B3-1CD4-B3D3-9251D6340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954" y="1548383"/>
            <a:ext cx="5279802" cy="479755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Магазин 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Дивноморская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Ракушка» располагает комплексом помещений, необходимых для рационального функционирования. Все помещения магазина расположены с учетом обеспечения рациональной взаимосвязи между ними. На каждом прилавке содержатся однородные виды продукции: свежие морепродукты, замороженные морепродукты, готовая продукция.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06719E-51B9-26AE-8F84-EC9F4390AD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2804" y="1980431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38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чик A4 (1)" id="{CECEB147-F7F0-4995-89D0-2FD57D90FCEB}" vid="{306AE4ED-CFFA-434E-A652-8353525159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презентация_шаблончик A4 (1)</Template>
  <TotalTime>2129</TotalTime>
  <Words>1119</Words>
  <Application>Microsoft Office PowerPoint</Application>
  <PresentationFormat>Произвольный</PresentationFormat>
  <Paragraphs>128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Verdana</vt:lpstr>
      <vt:lpstr>Тема Office</vt:lpstr>
      <vt:lpstr>    ОТЧЕТ о прохождении производственной практики (по профилю специальности)   по профессиональному модулю ПМ.03 Управление ассортиментом, оценка качества и обеспечение сохраняемости товаров  в период с «01» апреля 2024 г. по «29» апреля 2024 г.  Специальность 38.02.04 Коммерция (по отраслям) </vt:lpstr>
      <vt:lpstr>Содержание</vt:lpstr>
      <vt:lpstr>I. Общая организационная характеристика предприятия сферы (розничной/ оптовой)  торговли</vt:lpstr>
      <vt:lpstr>ЛИЧНАЯ КАРТОЧКА ИНСТРУКТАЖА  ПО БЕЗОПАСНЫМ МЕТОДАМ РАБОТЫ, ПРОМСАНИТАРИИ И ПРОТИВОПОЖАРНОЙ БЕЗОПАСНОСТИ</vt:lpstr>
      <vt:lpstr>I. Общая организационная характеристика предприятия сферы (розничной/ оптовой)  торговли </vt:lpstr>
      <vt:lpstr>I. Общая организационная характеристика предприятия сферы (розничной/ оптовой)  торговли </vt:lpstr>
      <vt:lpstr>I. Общая организационная характеристика предприятия сферы (розничной/ оптовой)  торговли </vt:lpstr>
      <vt:lpstr>II. Исследовательско-аналитическая часть.  Сбор информации об объекте практики  и анализ содержания источников  2.1. Изучение и анализ ассортимента товаров, реализуемого предприятием</vt:lpstr>
      <vt:lpstr>II. Исследовательско-аналитическая часть.  Сбор информации об объекте практики  и анализ содержания источников</vt:lpstr>
      <vt:lpstr>II. Исследовательско-аналитическая часть.  Сбор информации об объекте практики  и анализ содержания источников 2.1. Изучение и анализ ассортимента товаров, реализуемого предприятием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Ксения Бурдакова</cp:lastModifiedBy>
  <cp:revision>174</cp:revision>
  <cp:lastPrinted>2021-03-29T12:09:00Z</cp:lastPrinted>
  <dcterms:created xsi:type="dcterms:W3CDTF">2020-03-27T22:15:06Z</dcterms:created>
  <dcterms:modified xsi:type="dcterms:W3CDTF">2024-11-02T18:10:04Z</dcterms:modified>
</cp:coreProperties>
</file>