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9B9FA-FA7A-4FF2-8296-2BAFFC631A48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A00DA-9621-4AFF-BDB8-145DB150A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8722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996952"/>
            <a:ext cx="7848872" cy="194421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Курсовая работа не тему:</a:t>
            </a:r>
          </a:p>
          <a:p>
            <a:r>
              <a:rPr lang="ru-RU" sz="4000" b="1" i="1" dirty="0" smtClean="0">
                <a:solidFill>
                  <a:schemeClr val="tx1"/>
                </a:solidFill>
                <a:latin typeface="Bahnschrift Condensed" pitchFamily="34" charset="0"/>
                <a:cs typeface="Times New Roman" pitchFamily="18" charset="0"/>
              </a:rPr>
              <a:t>Самооценка как фактор успешности профессиональной деятельности</a:t>
            </a:r>
            <a:endParaRPr lang="ru-RU" sz="4000" b="1" i="1" dirty="0">
              <a:solidFill>
                <a:schemeClr val="tx1"/>
              </a:solidFill>
              <a:latin typeface="Bahnschrift Condensed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edush\OneDrive\Рабочий стол\2023-08-11_04-43-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7920880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95536" y="268281"/>
            <a:ext cx="828092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ВВЕДЕНИЕ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Ⅰ ТЕОРЕТИЧЕСКИЕ АСПЕКТЫ ИССЛЕДОВАНИЯ ВЛИЯНИЯ САМООЦЕНКИ НА ЭФФЕКТИВНОСТЬ ЛИЧНОЙ ДЕЯТЕЛЬНОСТИ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1.1 Эффективность личной деятельности в психологии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1.2 Воздействующие факторы на успешность деятельности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1.3 Самооценка как фактор активности личности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ГЛАВА Ⅱ ЭМПИРИЧЕСКОЕ ИССЛЕДОВАНИЕ ВЛИЯНИЯ САМООЦЕНКИ НА УСПЕШНОСТЬ ЛИЧНОСТИ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2.1 Организация и методы исследования влияния самооценки на успешность деятельности личности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2.2 Анализ результатов исследования влияния самооценки на успешность личности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 ИСПОЛЬЗОВАНЫХ ИСТОЧНИКОВ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ПРИЛОЖЕНИЕ	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651508"/>
            <a:ext cx="856895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цель данного исследования заключается в определении влияния самооценки на успешность деятельности личности.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Объектом исследования является успешность личностной деятельности в психологии.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Предметом исследования выступает самооценка как фактор, влияющий на успешность личностной деятельности.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достижения поставленной цели предполагается решение следующих задач: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	Определение понятия успешности личностной деятельности в психологии.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	Анализ факторов, оказывающих влияние на успешность личностной деятельности.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	Исследование роли самооценки в контексте успешности личностной деятельности.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	Выбор и описание методов и методик исследования.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	Эмпирический анализ особенностей влияния самооценки на успешность деятельности личности.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целом, данное исследование направлено на глубокое понимание взаимосвязи между самооценкой и успешностью деятельности личности, что имеет важное значение как для теоретической, так и для практической психологии.</a:t>
            </a:r>
            <a:endParaRPr lang="ru-RU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60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edushka88@mail.ru</dc:creator>
  <cp:lastModifiedBy>edushka88@mail.ru</cp:lastModifiedBy>
  <cp:revision>2</cp:revision>
  <dcterms:created xsi:type="dcterms:W3CDTF">2023-08-11T01:44:13Z</dcterms:created>
  <dcterms:modified xsi:type="dcterms:W3CDTF">2023-08-15T00:20:49Z</dcterms:modified>
</cp:coreProperties>
</file>