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13"/>
  </p:notesMasterIdLst>
  <p:handoutMasterIdLst>
    <p:handoutMasterId r:id="rId14"/>
  </p:handoutMasterIdLst>
  <p:sldIdLst>
    <p:sldId id="405" r:id="rId2"/>
    <p:sldId id="647" r:id="rId3"/>
    <p:sldId id="648" r:id="rId4"/>
    <p:sldId id="649" r:id="rId5"/>
    <p:sldId id="650" r:id="rId6"/>
    <p:sldId id="651" r:id="rId7"/>
    <p:sldId id="652" r:id="rId8"/>
    <p:sldId id="664" r:id="rId9"/>
    <p:sldId id="654" r:id="rId10"/>
    <p:sldId id="656" r:id="rId11"/>
    <p:sldId id="657" r:id="rId12"/>
  </p:sldIdLst>
  <p:sldSz cx="10693400" cy="7561263"/>
  <p:notesSz cx="6669088" cy="9928225"/>
  <p:defaultTextStyle>
    <a:defPPr>
      <a:defRPr lang="ru-RU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96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2531">
          <p15:clr>
            <a:srgbClr val="A4A3A4"/>
          </p15:clr>
        </p15:guide>
        <p15:guide id="4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атя" initials="К" lastIdx="1" clrIdx="0">
    <p:extLst>
      <p:ext uri="{19B8F6BF-5375-455C-9EA6-DF929625EA0E}">
        <p15:presenceInfo xmlns:p15="http://schemas.microsoft.com/office/powerpoint/2012/main" userId="Катя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0000"/>
    <a:srgbClr val="E60000"/>
    <a:srgbClr val="EB1E00"/>
    <a:srgbClr val="E51F26"/>
    <a:srgbClr val="EB1E28"/>
    <a:srgbClr val="C81F36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408" autoAdjust="0"/>
  </p:normalViewPr>
  <p:slideViewPr>
    <p:cSldViewPr showGuides="1">
      <p:cViewPr varScale="1">
        <p:scale>
          <a:sx n="80" d="100"/>
          <a:sy n="80" d="100"/>
        </p:scale>
        <p:origin x="930" y="51"/>
      </p:cViewPr>
      <p:guideLst>
        <p:guide orient="horz" pos="2296"/>
        <p:guide pos="2880"/>
        <p:guide orient="horz" pos="2531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5" d="100"/>
          <a:sy n="45" d="100"/>
        </p:scale>
        <p:origin x="278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075350B-EC6F-4530-9F24-227AC818EE00}" type="doc">
      <dgm:prSet loTypeId="urn:microsoft.com/office/officeart/2005/8/layout/cycle3" loCatId="cycle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AA6B800B-74CB-4AE6-804A-787A1ADE5B9A}">
      <dgm:prSet phldrT="[Текст]" custT="1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600" b="1" dirty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r>
            <a:rPr lang="ru-RU" sz="1600" b="1" dirty="0"/>
            <a:t>.  …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2A8C42C4-F5AA-459D-8B0C-333A6208E808}" type="parTrans" cxnId="{0E884B72-25A8-48BD-821A-FF98AB1EDEF7}">
      <dgm:prSet/>
      <dgm:spPr/>
      <dgm:t>
        <a:bodyPr/>
        <a:lstStyle/>
        <a:p>
          <a:endParaRPr lang="ru-RU"/>
        </a:p>
      </dgm:t>
    </dgm:pt>
    <dgm:pt modelId="{49F82697-9011-461E-BF4E-04CE10E9EDD3}" type="sibTrans" cxnId="{0E884B72-25A8-48BD-821A-FF98AB1EDEF7}">
      <dgm:prSet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endParaRPr lang="ru-RU"/>
        </a:p>
      </dgm:t>
    </dgm:pt>
    <dgm:pt modelId="{161821FA-2B0D-48B6-BEEF-2CFAF5A55CB8}">
      <dgm:prSet phldrT="[Текст]" custT="1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600" b="1" dirty="0">
              <a:latin typeface="Times New Roman" pitchFamily="18" charset="0"/>
              <a:cs typeface="Times New Roman" pitchFamily="18" charset="0"/>
            </a:rPr>
            <a:t>2. … </a:t>
          </a:r>
        </a:p>
      </dgm:t>
    </dgm:pt>
    <dgm:pt modelId="{F341D049-2A5C-4917-BFD1-7442A20A9D2D}" type="parTrans" cxnId="{BB90F57F-E9D5-4F1F-B2DA-F6D57E7D9CDB}">
      <dgm:prSet/>
      <dgm:spPr/>
      <dgm:t>
        <a:bodyPr/>
        <a:lstStyle/>
        <a:p>
          <a:endParaRPr lang="ru-RU"/>
        </a:p>
      </dgm:t>
    </dgm:pt>
    <dgm:pt modelId="{6BDF242D-5E6A-4516-A6AE-C8BB7D147757}" type="sibTrans" cxnId="{BB90F57F-E9D5-4F1F-B2DA-F6D57E7D9CDB}">
      <dgm:prSet/>
      <dgm:spPr/>
      <dgm:t>
        <a:bodyPr/>
        <a:lstStyle/>
        <a:p>
          <a:endParaRPr lang="ru-RU"/>
        </a:p>
      </dgm:t>
    </dgm:pt>
    <dgm:pt modelId="{50871923-87FA-481F-BD91-198CF1FE5A32}">
      <dgm:prSet phldrT="[Текст]" custT="1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600" b="1" dirty="0">
              <a:latin typeface="Times New Roman" pitchFamily="18" charset="0"/>
              <a:cs typeface="Times New Roman" pitchFamily="18" charset="0"/>
            </a:rPr>
            <a:t>3. … </a:t>
          </a:r>
        </a:p>
      </dgm:t>
    </dgm:pt>
    <dgm:pt modelId="{AE8F5926-41AA-412D-9D9D-87FEAB9FFB96}" type="parTrans" cxnId="{B075C214-A74D-4A07-AEC6-02D4582E9788}">
      <dgm:prSet/>
      <dgm:spPr/>
      <dgm:t>
        <a:bodyPr/>
        <a:lstStyle/>
        <a:p>
          <a:endParaRPr lang="ru-RU"/>
        </a:p>
      </dgm:t>
    </dgm:pt>
    <dgm:pt modelId="{A3FEFEA3-0323-4929-A90B-269C4B36C1FC}" type="sibTrans" cxnId="{B075C214-A74D-4A07-AEC6-02D4582E9788}">
      <dgm:prSet/>
      <dgm:spPr/>
      <dgm:t>
        <a:bodyPr/>
        <a:lstStyle/>
        <a:p>
          <a:endParaRPr lang="ru-RU"/>
        </a:p>
      </dgm:t>
    </dgm:pt>
    <dgm:pt modelId="{64E5A7DC-B171-4E66-9B78-C17EB1324D52}">
      <dgm:prSet phldrT="[Текст]" custT="1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600" b="1" dirty="0">
              <a:latin typeface="Times New Roman" pitchFamily="18" charset="0"/>
              <a:cs typeface="Times New Roman" pitchFamily="18" charset="0"/>
            </a:rPr>
            <a:t>4. … </a:t>
          </a:r>
        </a:p>
      </dgm:t>
    </dgm:pt>
    <dgm:pt modelId="{49D926BF-CA40-4AB6-8EED-1D5BCFFC522A}" type="parTrans" cxnId="{4722139E-7448-40CF-9B0C-D78C8673EBC4}">
      <dgm:prSet/>
      <dgm:spPr/>
      <dgm:t>
        <a:bodyPr/>
        <a:lstStyle/>
        <a:p>
          <a:endParaRPr lang="ru-RU"/>
        </a:p>
      </dgm:t>
    </dgm:pt>
    <dgm:pt modelId="{4160D8EA-9924-4D69-945E-2E09CE70942A}" type="sibTrans" cxnId="{4722139E-7448-40CF-9B0C-D78C8673EBC4}">
      <dgm:prSet/>
      <dgm:spPr/>
      <dgm:t>
        <a:bodyPr/>
        <a:lstStyle/>
        <a:p>
          <a:endParaRPr lang="ru-RU"/>
        </a:p>
      </dgm:t>
    </dgm:pt>
    <dgm:pt modelId="{33AC8CFD-C972-4A1B-B01B-5F0DE9C96549}">
      <dgm:prSet phldrT="[Текст]" custT="1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600" b="1" dirty="0">
              <a:latin typeface="Times New Roman" pitchFamily="18" charset="0"/>
              <a:cs typeface="Times New Roman" pitchFamily="18" charset="0"/>
            </a:rPr>
            <a:t>5.  …</a:t>
          </a:r>
        </a:p>
      </dgm:t>
    </dgm:pt>
    <dgm:pt modelId="{67B1C180-B7E8-4E0C-8F9C-6CE6507F4C35}" type="parTrans" cxnId="{296207B1-58AC-49D5-8759-EF37A12D6E71}">
      <dgm:prSet/>
      <dgm:spPr/>
      <dgm:t>
        <a:bodyPr/>
        <a:lstStyle/>
        <a:p>
          <a:endParaRPr lang="ru-RU"/>
        </a:p>
      </dgm:t>
    </dgm:pt>
    <dgm:pt modelId="{4423DB36-402D-4633-BA5A-FAC112A33E5D}" type="sibTrans" cxnId="{296207B1-58AC-49D5-8759-EF37A12D6E71}">
      <dgm:prSet/>
      <dgm:spPr/>
      <dgm:t>
        <a:bodyPr/>
        <a:lstStyle/>
        <a:p>
          <a:endParaRPr lang="ru-RU"/>
        </a:p>
      </dgm:t>
    </dgm:pt>
    <dgm:pt modelId="{546AF750-E6F6-44C4-A338-51D30F80CA1B}">
      <dgm:prSet custT="1">
        <dgm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1600" b="1" dirty="0">
              <a:latin typeface="Times New Roman" pitchFamily="18" charset="0"/>
              <a:cs typeface="Times New Roman" pitchFamily="18" charset="0"/>
            </a:rPr>
            <a:t>6. … </a:t>
          </a:r>
        </a:p>
      </dgm:t>
    </dgm:pt>
    <dgm:pt modelId="{BBBBFCAB-3F13-4658-BDB8-E269BB49367E}" type="parTrans" cxnId="{C408CEB4-DB27-4060-8EA4-FC25933BF35A}">
      <dgm:prSet/>
      <dgm:spPr/>
      <dgm:t>
        <a:bodyPr/>
        <a:lstStyle/>
        <a:p>
          <a:endParaRPr lang="ru-RU"/>
        </a:p>
      </dgm:t>
    </dgm:pt>
    <dgm:pt modelId="{4662E55F-7743-4043-8531-DD630CAC19B5}" type="sibTrans" cxnId="{C408CEB4-DB27-4060-8EA4-FC25933BF35A}">
      <dgm:prSet/>
      <dgm:spPr/>
      <dgm:t>
        <a:bodyPr/>
        <a:lstStyle/>
        <a:p>
          <a:endParaRPr lang="ru-RU"/>
        </a:p>
      </dgm:t>
    </dgm:pt>
    <dgm:pt modelId="{7E132FA1-559F-43CD-8DE8-2ECEF7694E1B}" type="pres">
      <dgm:prSet presAssocID="{0075350B-EC6F-4530-9F24-227AC818EE00}" presName="Name0" presStyleCnt="0">
        <dgm:presLayoutVars>
          <dgm:dir/>
          <dgm:resizeHandles val="exact"/>
        </dgm:presLayoutVars>
      </dgm:prSet>
      <dgm:spPr/>
    </dgm:pt>
    <dgm:pt modelId="{A83A658E-3DAE-40E9-BBB6-FFCA8CDC9B7A}" type="pres">
      <dgm:prSet presAssocID="{0075350B-EC6F-4530-9F24-227AC818EE00}" presName="cycle" presStyleCnt="0"/>
      <dgm:spPr/>
    </dgm:pt>
    <dgm:pt modelId="{D83B6AE0-D243-403E-9352-F9B4FC525073}" type="pres">
      <dgm:prSet presAssocID="{AA6B800B-74CB-4AE6-804A-787A1ADE5B9A}" presName="nodeFirstNode" presStyleLbl="node1" presStyleIdx="0" presStyleCnt="6" custScaleY="77187">
        <dgm:presLayoutVars>
          <dgm:bulletEnabled val="1"/>
        </dgm:presLayoutVars>
      </dgm:prSet>
      <dgm:spPr/>
    </dgm:pt>
    <dgm:pt modelId="{8131F0D0-1D0C-4AC3-A079-9A3EB0B11DB1}" type="pres">
      <dgm:prSet presAssocID="{49F82697-9011-461E-BF4E-04CE10E9EDD3}" presName="sibTransFirstNode" presStyleLbl="bgShp" presStyleIdx="0" presStyleCnt="1"/>
      <dgm:spPr/>
    </dgm:pt>
    <dgm:pt modelId="{CB088288-9548-4AAF-9C97-233EA20B702A}" type="pres">
      <dgm:prSet presAssocID="{161821FA-2B0D-48B6-BEEF-2CFAF5A55CB8}" presName="nodeFollowingNodes" presStyleLbl="node1" presStyleIdx="1" presStyleCnt="6" custScaleX="116596" custScaleY="67060">
        <dgm:presLayoutVars>
          <dgm:bulletEnabled val="1"/>
        </dgm:presLayoutVars>
      </dgm:prSet>
      <dgm:spPr/>
    </dgm:pt>
    <dgm:pt modelId="{774CFE07-022C-44D3-AA9C-C034F9FE758C}" type="pres">
      <dgm:prSet presAssocID="{50871923-87FA-481F-BD91-198CF1FE5A32}" presName="nodeFollowingNodes" presStyleLbl="node1" presStyleIdx="2" presStyleCnt="6" custScaleX="142752" custScaleY="81828">
        <dgm:presLayoutVars>
          <dgm:bulletEnabled val="1"/>
        </dgm:presLayoutVars>
      </dgm:prSet>
      <dgm:spPr/>
    </dgm:pt>
    <dgm:pt modelId="{2E7A1D1E-30C2-4D37-8BB9-9B08ACC1A633}" type="pres">
      <dgm:prSet presAssocID="{64E5A7DC-B171-4E66-9B78-C17EB1324D52}" presName="nodeFollowingNodes" presStyleLbl="node1" presStyleIdx="3" presStyleCnt="6" custScaleX="117869" custScaleY="60413">
        <dgm:presLayoutVars>
          <dgm:bulletEnabled val="1"/>
        </dgm:presLayoutVars>
      </dgm:prSet>
      <dgm:spPr/>
    </dgm:pt>
    <dgm:pt modelId="{BB9A9516-E417-42E4-9B8B-2950C99B5861}" type="pres">
      <dgm:prSet presAssocID="{33AC8CFD-C972-4A1B-B01B-5F0DE9C96549}" presName="nodeFollowingNodes" presStyleLbl="node1" presStyleIdx="4" presStyleCnt="6" custScaleX="126004" custScaleY="64936">
        <dgm:presLayoutVars>
          <dgm:bulletEnabled val="1"/>
        </dgm:presLayoutVars>
      </dgm:prSet>
      <dgm:spPr/>
    </dgm:pt>
    <dgm:pt modelId="{F94B4F52-E7BA-404D-99DB-E49B60A219AF}" type="pres">
      <dgm:prSet presAssocID="{546AF750-E6F6-44C4-A338-51D30F80CA1B}" presName="nodeFollowingNodes" presStyleLbl="node1" presStyleIdx="5" presStyleCnt="6" custScaleX="119545" custScaleY="69302">
        <dgm:presLayoutVars>
          <dgm:bulletEnabled val="1"/>
        </dgm:presLayoutVars>
      </dgm:prSet>
      <dgm:spPr/>
    </dgm:pt>
  </dgm:ptLst>
  <dgm:cxnLst>
    <dgm:cxn modelId="{B075C214-A74D-4A07-AEC6-02D4582E9788}" srcId="{0075350B-EC6F-4530-9F24-227AC818EE00}" destId="{50871923-87FA-481F-BD91-198CF1FE5A32}" srcOrd="2" destOrd="0" parTransId="{AE8F5926-41AA-412D-9D9D-87FEAB9FFB96}" sibTransId="{A3FEFEA3-0323-4929-A90B-269C4B36C1FC}"/>
    <dgm:cxn modelId="{10CDD923-ABD5-44FF-9BD7-3B117A2D2F41}" type="presOf" srcId="{AA6B800B-74CB-4AE6-804A-787A1ADE5B9A}" destId="{D83B6AE0-D243-403E-9352-F9B4FC525073}" srcOrd="0" destOrd="0" presId="urn:microsoft.com/office/officeart/2005/8/layout/cycle3"/>
    <dgm:cxn modelId="{500C3727-B2C1-4971-9371-3A40C122D6AE}" type="presOf" srcId="{50871923-87FA-481F-BD91-198CF1FE5A32}" destId="{774CFE07-022C-44D3-AA9C-C034F9FE758C}" srcOrd="0" destOrd="0" presId="urn:microsoft.com/office/officeart/2005/8/layout/cycle3"/>
    <dgm:cxn modelId="{0E884B72-25A8-48BD-821A-FF98AB1EDEF7}" srcId="{0075350B-EC6F-4530-9F24-227AC818EE00}" destId="{AA6B800B-74CB-4AE6-804A-787A1ADE5B9A}" srcOrd="0" destOrd="0" parTransId="{2A8C42C4-F5AA-459D-8B0C-333A6208E808}" sibTransId="{49F82697-9011-461E-BF4E-04CE10E9EDD3}"/>
    <dgm:cxn modelId="{BB90F57F-E9D5-4F1F-B2DA-F6D57E7D9CDB}" srcId="{0075350B-EC6F-4530-9F24-227AC818EE00}" destId="{161821FA-2B0D-48B6-BEEF-2CFAF5A55CB8}" srcOrd="1" destOrd="0" parTransId="{F341D049-2A5C-4917-BFD1-7442A20A9D2D}" sibTransId="{6BDF242D-5E6A-4516-A6AE-C8BB7D147757}"/>
    <dgm:cxn modelId="{ACF51382-BA32-4A2D-BFF8-5A2C155DBE35}" type="presOf" srcId="{49F82697-9011-461E-BF4E-04CE10E9EDD3}" destId="{8131F0D0-1D0C-4AC3-A079-9A3EB0B11DB1}" srcOrd="0" destOrd="0" presId="urn:microsoft.com/office/officeart/2005/8/layout/cycle3"/>
    <dgm:cxn modelId="{79059D9B-05FB-44B9-B08E-0E3D505492A0}" type="presOf" srcId="{33AC8CFD-C972-4A1B-B01B-5F0DE9C96549}" destId="{BB9A9516-E417-42E4-9B8B-2950C99B5861}" srcOrd="0" destOrd="0" presId="urn:microsoft.com/office/officeart/2005/8/layout/cycle3"/>
    <dgm:cxn modelId="{4722139E-7448-40CF-9B0C-D78C8673EBC4}" srcId="{0075350B-EC6F-4530-9F24-227AC818EE00}" destId="{64E5A7DC-B171-4E66-9B78-C17EB1324D52}" srcOrd="3" destOrd="0" parTransId="{49D926BF-CA40-4AB6-8EED-1D5BCFFC522A}" sibTransId="{4160D8EA-9924-4D69-945E-2E09CE70942A}"/>
    <dgm:cxn modelId="{F85908AA-3F72-45FF-A9EB-C6BC1102F8E1}" type="presOf" srcId="{546AF750-E6F6-44C4-A338-51D30F80CA1B}" destId="{F94B4F52-E7BA-404D-99DB-E49B60A219AF}" srcOrd="0" destOrd="0" presId="urn:microsoft.com/office/officeart/2005/8/layout/cycle3"/>
    <dgm:cxn modelId="{296207B1-58AC-49D5-8759-EF37A12D6E71}" srcId="{0075350B-EC6F-4530-9F24-227AC818EE00}" destId="{33AC8CFD-C972-4A1B-B01B-5F0DE9C96549}" srcOrd="4" destOrd="0" parTransId="{67B1C180-B7E8-4E0C-8F9C-6CE6507F4C35}" sibTransId="{4423DB36-402D-4633-BA5A-FAC112A33E5D}"/>
    <dgm:cxn modelId="{C408CEB4-DB27-4060-8EA4-FC25933BF35A}" srcId="{0075350B-EC6F-4530-9F24-227AC818EE00}" destId="{546AF750-E6F6-44C4-A338-51D30F80CA1B}" srcOrd="5" destOrd="0" parTransId="{BBBBFCAB-3F13-4658-BDB8-E269BB49367E}" sibTransId="{4662E55F-7743-4043-8531-DD630CAC19B5}"/>
    <dgm:cxn modelId="{6DFF81C2-18FF-4136-82AD-8B2E197C2298}" type="presOf" srcId="{64E5A7DC-B171-4E66-9B78-C17EB1324D52}" destId="{2E7A1D1E-30C2-4D37-8BB9-9B08ACC1A633}" srcOrd="0" destOrd="0" presId="urn:microsoft.com/office/officeart/2005/8/layout/cycle3"/>
    <dgm:cxn modelId="{88AF7ACC-26E6-4961-B875-AA4483A8D73F}" type="presOf" srcId="{161821FA-2B0D-48B6-BEEF-2CFAF5A55CB8}" destId="{CB088288-9548-4AAF-9C97-233EA20B702A}" srcOrd="0" destOrd="0" presId="urn:microsoft.com/office/officeart/2005/8/layout/cycle3"/>
    <dgm:cxn modelId="{63ED89D5-FF58-4620-8FB4-51D9817A6E31}" type="presOf" srcId="{0075350B-EC6F-4530-9F24-227AC818EE00}" destId="{7E132FA1-559F-43CD-8DE8-2ECEF7694E1B}" srcOrd="0" destOrd="0" presId="urn:microsoft.com/office/officeart/2005/8/layout/cycle3"/>
    <dgm:cxn modelId="{D661E509-2335-44AE-8C61-E34E426032CA}" type="presParOf" srcId="{7E132FA1-559F-43CD-8DE8-2ECEF7694E1B}" destId="{A83A658E-3DAE-40E9-BBB6-FFCA8CDC9B7A}" srcOrd="0" destOrd="0" presId="urn:microsoft.com/office/officeart/2005/8/layout/cycle3"/>
    <dgm:cxn modelId="{082BA14C-FD72-48F6-8183-D935A9B777FC}" type="presParOf" srcId="{A83A658E-3DAE-40E9-BBB6-FFCA8CDC9B7A}" destId="{D83B6AE0-D243-403E-9352-F9B4FC525073}" srcOrd="0" destOrd="0" presId="urn:microsoft.com/office/officeart/2005/8/layout/cycle3"/>
    <dgm:cxn modelId="{8436B59D-7A95-41CE-B050-17DEBD4D7A96}" type="presParOf" srcId="{A83A658E-3DAE-40E9-BBB6-FFCA8CDC9B7A}" destId="{8131F0D0-1D0C-4AC3-A079-9A3EB0B11DB1}" srcOrd="1" destOrd="0" presId="urn:microsoft.com/office/officeart/2005/8/layout/cycle3"/>
    <dgm:cxn modelId="{09DBBCD9-E678-491F-8322-70355CA154A6}" type="presParOf" srcId="{A83A658E-3DAE-40E9-BBB6-FFCA8CDC9B7A}" destId="{CB088288-9548-4AAF-9C97-233EA20B702A}" srcOrd="2" destOrd="0" presId="urn:microsoft.com/office/officeart/2005/8/layout/cycle3"/>
    <dgm:cxn modelId="{0AE6769B-4154-4E3F-A24D-F19880B506DB}" type="presParOf" srcId="{A83A658E-3DAE-40E9-BBB6-FFCA8CDC9B7A}" destId="{774CFE07-022C-44D3-AA9C-C034F9FE758C}" srcOrd="3" destOrd="0" presId="urn:microsoft.com/office/officeart/2005/8/layout/cycle3"/>
    <dgm:cxn modelId="{2B81AC76-6508-4174-AB84-3C0D40B148B6}" type="presParOf" srcId="{A83A658E-3DAE-40E9-BBB6-FFCA8CDC9B7A}" destId="{2E7A1D1E-30C2-4D37-8BB9-9B08ACC1A633}" srcOrd="4" destOrd="0" presId="urn:microsoft.com/office/officeart/2005/8/layout/cycle3"/>
    <dgm:cxn modelId="{8E5643CA-B449-4F90-AC49-E155958D5E65}" type="presParOf" srcId="{A83A658E-3DAE-40E9-BBB6-FFCA8CDC9B7A}" destId="{BB9A9516-E417-42E4-9B8B-2950C99B5861}" srcOrd="5" destOrd="0" presId="urn:microsoft.com/office/officeart/2005/8/layout/cycle3"/>
    <dgm:cxn modelId="{E557C740-AB49-4B72-A042-97B6D1365701}" type="presParOf" srcId="{A83A658E-3DAE-40E9-BBB6-FFCA8CDC9B7A}" destId="{F94B4F52-E7BA-404D-99DB-E49B60A219AF}" srcOrd="6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31F0D0-1D0C-4AC3-A079-9A3EB0B11DB1}">
      <dsp:nvSpPr>
        <dsp:cNvPr id="0" name=""/>
        <dsp:cNvSpPr/>
      </dsp:nvSpPr>
      <dsp:spPr>
        <a:xfrm>
          <a:off x="2541051" y="17094"/>
          <a:ext cx="2350675" cy="2350675"/>
        </a:xfrm>
        <a:prstGeom prst="circularArrow">
          <a:avLst>
            <a:gd name="adj1" fmla="val 5274"/>
            <a:gd name="adj2" fmla="val 312630"/>
            <a:gd name="adj3" fmla="val 14237593"/>
            <a:gd name="adj4" fmla="val 17121484"/>
            <a:gd name="adj5" fmla="val 5477"/>
          </a:avLst>
        </a:prstGeom>
        <a:solidFill>
          <a:schemeClr val="accent4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</dsp:sp>
    <dsp:sp modelId="{D83B6AE0-D243-403E-9352-F9B4FC525073}">
      <dsp:nvSpPr>
        <dsp:cNvPr id="0" name=""/>
        <dsp:cNvSpPr/>
      </dsp:nvSpPr>
      <dsp:spPr>
        <a:xfrm>
          <a:off x="3271931" y="70731"/>
          <a:ext cx="888916" cy="343063"/>
        </a:xfrm>
        <a:prstGeom prst="roundRect">
          <a:avLst/>
        </a:prstGeom>
        <a:solidFill>
          <a:schemeClr val="accent5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</a:t>
          </a:r>
          <a:r>
            <a:rPr lang="ru-RU" sz="1600" b="1" kern="1200" dirty="0"/>
            <a:t>.  …</a:t>
          </a:r>
          <a:endParaRPr lang="ru-RU" sz="16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288678" y="87478"/>
        <a:ext cx="855422" cy="309569"/>
      </dsp:txXfrm>
    </dsp:sp>
    <dsp:sp modelId="{CB088288-9548-4AAF-9C97-233EA20B702A}">
      <dsp:nvSpPr>
        <dsp:cNvPr id="0" name=""/>
        <dsp:cNvSpPr/>
      </dsp:nvSpPr>
      <dsp:spPr>
        <a:xfrm>
          <a:off x="4024029" y="570046"/>
          <a:ext cx="1036440" cy="298053"/>
        </a:xfrm>
        <a:prstGeom prst="roundRect">
          <a:avLst/>
        </a:prstGeom>
        <a:solidFill>
          <a:schemeClr val="accent5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2. … </a:t>
          </a:r>
        </a:p>
      </dsp:txBody>
      <dsp:txXfrm>
        <a:off x="4038579" y="584596"/>
        <a:ext cx="1007340" cy="268953"/>
      </dsp:txXfrm>
    </dsp:sp>
    <dsp:sp modelId="{774CFE07-022C-44D3-AA9C-C034F9FE758C}">
      <dsp:nvSpPr>
        <dsp:cNvPr id="0" name=""/>
        <dsp:cNvSpPr/>
      </dsp:nvSpPr>
      <dsp:spPr>
        <a:xfrm>
          <a:off x="3907776" y="1490848"/>
          <a:ext cx="1268945" cy="363691"/>
        </a:xfrm>
        <a:prstGeom prst="roundRect">
          <a:avLst/>
        </a:prstGeom>
        <a:solidFill>
          <a:schemeClr val="accent5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3. … </a:t>
          </a:r>
        </a:p>
      </dsp:txBody>
      <dsp:txXfrm>
        <a:off x="3925530" y="1508602"/>
        <a:ext cx="1233437" cy="328183"/>
      </dsp:txXfrm>
    </dsp:sp>
    <dsp:sp modelId="{2E7A1D1E-30C2-4D37-8BB9-9B08ACC1A633}">
      <dsp:nvSpPr>
        <dsp:cNvPr id="0" name=""/>
        <dsp:cNvSpPr/>
      </dsp:nvSpPr>
      <dsp:spPr>
        <a:xfrm>
          <a:off x="3192511" y="2015249"/>
          <a:ext cx="1047756" cy="268510"/>
        </a:xfrm>
        <a:prstGeom prst="roundRect">
          <a:avLst/>
        </a:prstGeom>
        <a:solidFill>
          <a:schemeClr val="accent5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4. … </a:t>
          </a:r>
        </a:p>
      </dsp:txBody>
      <dsp:txXfrm>
        <a:off x="3205619" y="2028357"/>
        <a:ext cx="1021540" cy="242294"/>
      </dsp:txXfrm>
    </dsp:sp>
    <dsp:sp modelId="{BB9A9516-E417-42E4-9B8B-2950C99B5861}">
      <dsp:nvSpPr>
        <dsp:cNvPr id="0" name=""/>
        <dsp:cNvSpPr/>
      </dsp:nvSpPr>
      <dsp:spPr>
        <a:xfrm>
          <a:off x="2330494" y="1528387"/>
          <a:ext cx="1120069" cy="288613"/>
        </a:xfrm>
        <a:prstGeom prst="roundRect">
          <a:avLst/>
        </a:prstGeom>
        <a:solidFill>
          <a:schemeClr val="accent5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5.  …</a:t>
          </a:r>
        </a:p>
      </dsp:txBody>
      <dsp:txXfrm>
        <a:off x="2344583" y="1542476"/>
        <a:ext cx="1091891" cy="260435"/>
      </dsp:txXfrm>
    </dsp:sp>
    <dsp:sp modelId="{F94B4F52-E7BA-404D-99DB-E49B60A219AF}">
      <dsp:nvSpPr>
        <dsp:cNvPr id="0" name=""/>
        <dsp:cNvSpPr/>
      </dsp:nvSpPr>
      <dsp:spPr>
        <a:xfrm>
          <a:off x="2359202" y="565064"/>
          <a:ext cx="1062654" cy="308018"/>
        </a:xfrm>
        <a:prstGeom prst="roundRect">
          <a:avLst/>
        </a:prstGeom>
        <a:solidFill>
          <a:schemeClr val="accent5"/>
        </a:solidFill>
        <a:ln w="19050" cap="flat" cmpd="sng" algn="ctr">
          <a:solidFill>
            <a:schemeClr val="lt1"/>
          </a:solidFill>
          <a:prstDash val="solid"/>
          <a:miter lim="800000"/>
        </a:ln>
        <a:effectLst/>
      </dsp:spPr>
      <dsp:style>
        <a:lnRef idx="3">
          <a:schemeClr val="lt1"/>
        </a:lnRef>
        <a:fillRef idx="1">
          <a:schemeClr val="accent5"/>
        </a:fillRef>
        <a:effectRef idx="1">
          <a:schemeClr val="accent5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1" kern="1200" dirty="0">
              <a:latin typeface="Times New Roman" pitchFamily="18" charset="0"/>
              <a:cs typeface="Times New Roman" pitchFamily="18" charset="0"/>
            </a:rPr>
            <a:t>6. … </a:t>
          </a:r>
        </a:p>
      </dsp:txBody>
      <dsp:txXfrm>
        <a:off x="2374238" y="580100"/>
        <a:ext cx="1032582" cy="2779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671583C3-CA27-4496-BECA-C771D03A36A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7987283-449F-49A3-9FA6-20B92A61CE8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B3481F-6E72-4171-A9C8-98D56C39F96E}" type="datetimeFigureOut">
              <a:rPr lang="ru-RU" smtClean="0"/>
              <a:t>01.12.2024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EB2E802-5847-4DA6-BAD8-A92EA4C57E2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7830C92-6658-426B-8F97-72EB78E0A89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1C4CA1-B95C-48CD-AB14-2CAA4305D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3388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4E9510-8D81-4F7D-A3DD-ECD88FF9FF52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66788" y="1241425"/>
            <a:ext cx="47355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09" y="4777958"/>
            <a:ext cx="533527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CA9037-5C04-413C-AFF2-1B3777C3E5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5290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52F706F-AFAA-4FA6-90FD-A6042EEAC4E3}"/>
              </a:ext>
            </a:extLst>
          </p:cNvPr>
          <p:cNvSpPr/>
          <p:nvPr userDrawn="1"/>
        </p:nvSpPr>
        <p:spPr>
          <a:xfrm>
            <a:off x="0" y="1954612"/>
            <a:ext cx="10693400" cy="4058267"/>
          </a:xfrm>
          <a:prstGeom prst="rect">
            <a:avLst/>
          </a:prstGeom>
          <a:solidFill>
            <a:srgbClr val="2B314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358D1E9-CE0B-40E2-B7B4-0FA4354CB526}"/>
              </a:ext>
            </a:extLst>
          </p:cNvPr>
          <p:cNvSpPr/>
          <p:nvPr userDrawn="1"/>
        </p:nvSpPr>
        <p:spPr>
          <a:xfrm>
            <a:off x="0" y="3755251"/>
            <a:ext cx="151490" cy="133288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349F62CD-3B5C-4018-AC46-2285EBFB89E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767" y="679218"/>
            <a:ext cx="3127375" cy="57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3D512A90-7C52-4CB6-A385-FCF56ED6BFC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64950" y="6588943"/>
            <a:ext cx="1628450" cy="900750"/>
          </a:xfrm>
          <a:prstGeom prst="rect">
            <a:avLst/>
          </a:prstGeom>
        </p:spPr>
      </p:pic>
      <p:sp>
        <p:nvSpPr>
          <p:cNvPr id="15" name="Заголовок 1">
            <a:extLst>
              <a:ext uri="{FF2B5EF4-FFF2-40B4-BE49-F238E27FC236}">
                <a16:creationId xmlns:a16="http://schemas.microsoft.com/office/drawing/2014/main" id="{811B1396-9D3B-4AEC-A3F5-32D25265EA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1784" y="3348583"/>
            <a:ext cx="9679452" cy="1915285"/>
          </a:xfrm>
        </p:spPr>
        <p:txBody>
          <a:bodyPr anchor="b">
            <a:normAutofit/>
          </a:bodyPr>
          <a:lstStyle>
            <a:lvl1pPr algn="ctr">
              <a:defRPr lang="ru-RU" sz="5500" b="1" kern="1200" dirty="0">
                <a:solidFill>
                  <a:schemeClr val="bg1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</a:lstStyle>
          <a:p>
            <a:pPr marL="0" lvl="0" algn="l" defTabSz="1043056" rtl="0" eaLnBrk="1" latinLnBrk="0" hangingPunct="1">
              <a:defRPr/>
            </a:pPr>
            <a:r>
              <a:rPr lang="ru-RU" dirty="0"/>
              <a:t>ОБРАЗЕЦ ЗАГОЛОВКА</a:t>
            </a:r>
          </a:p>
        </p:txBody>
      </p:sp>
      <p:sp>
        <p:nvSpPr>
          <p:cNvPr id="17" name="Текст 2">
            <a:extLst>
              <a:ext uri="{FF2B5EF4-FFF2-40B4-BE49-F238E27FC236}">
                <a16:creationId xmlns:a16="http://schemas.microsoft.com/office/drawing/2014/main" id="{EEDFA97E-57D3-4908-B503-1A4CD5FEDBA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474666" y="5386216"/>
            <a:ext cx="9768578" cy="453716"/>
          </a:xfrm>
        </p:spPr>
        <p:txBody>
          <a:bodyPr anchor="b">
            <a:normAutofit/>
          </a:bodyPr>
          <a:lstStyle>
            <a:lvl1pPr marL="87313" indent="0">
              <a:buNone/>
              <a:defRPr sz="2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91146" indent="0">
              <a:buNone/>
              <a:defRPr sz="1700" b="1"/>
            </a:lvl2pPr>
            <a:lvl3pPr marL="782292" indent="0">
              <a:buNone/>
              <a:defRPr sz="1500" b="1"/>
            </a:lvl3pPr>
            <a:lvl4pPr marL="1173438" indent="0">
              <a:buNone/>
              <a:defRPr sz="1400" b="1"/>
            </a:lvl4pPr>
            <a:lvl5pPr marL="1564584" indent="0">
              <a:buNone/>
              <a:defRPr sz="1400" b="1"/>
            </a:lvl5pPr>
            <a:lvl6pPr marL="1955730" indent="0">
              <a:buNone/>
              <a:defRPr sz="1400" b="1"/>
            </a:lvl6pPr>
            <a:lvl7pPr marL="2346876" indent="0">
              <a:buNone/>
              <a:defRPr sz="1400" b="1"/>
            </a:lvl7pPr>
            <a:lvl8pPr marL="2738022" indent="0">
              <a:buNone/>
              <a:defRPr sz="1400" b="1"/>
            </a:lvl8pPr>
            <a:lvl9pPr marL="3129168" indent="0">
              <a:buNone/>
              <a:defRPr sz="14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600521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9602" y="1885067"/>
            <a:ext cx="9223058" cy="3145275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9602" y="5060097"/>
            <a:ext cx="9223058" cy="1654026"/>
          </a:xfrm>
        </p:spPr>
        <p:txBody>
          <a:bodyPr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39114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822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7343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56458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19557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34687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27380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12916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0CA2-EE7C-4F21-BC99-1B7BC45BB5BA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95CB-C0AE-4384-84F4-5E78CCE15A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061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35171" y="2012836"/>
            <a:ext cx="4544695" cy="479755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13534" y="2012836"/>
            <a:ext cx="4544695" cy="479755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0CA2-EE7C-4F21-BC99-1B7BC45BB5BA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95CB-C0AE-4384-84F4-5E78CCE15A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38500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6564" y="402569"/>
            <a:ext cx="9223058" cy="146149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36565" y="1853560"/>
            <a:ext cx="4523809" cy="90840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391146" indent="0">
              <a:buNone/>
              <a:defRPr sz="1700" b="1"/>
            </a:lvl2pPr>
            <a:lvl3pPr marL="782292" indent="0">
              <a:buNone/>
              <a:defRPr sz="1500" b="1"/>
            </a:lvl3pPr>
            <a:lvl4pPr marL="1173438" indent="0">
              <a:buNone/>
              <a:defRPr sz="1400" b="1"/>
            </a:lvl4pPr>
            <a:lvl5pPr marL="1564584" indent="0">
              <a:buNone/>
              <a:defRPr sz="1400" b="1"/>
            </a:lvl5pPr>
            <a:lvl6pPr marL="1955730" indent="0">
              <a:buNone/>
              <a:defRPr sz="1400" b="1"/>
            </a:lvl6pPr>
            <a:lvl7pPr marL="2346876" indent="0">
              <a:buNone/>
              <a:defRPr sz="1400" b="1"/>
            </a:lvl7pPr>
            <a:lvl8pPr marL="2738022" indent="0">
              <a:buNone/>
              <a:defRPr sz="1400" b="1"/>
            </a:lvl8pPr>
            <a:lvl9pPr marL="3129168" indent="0">
              <a:buNone/>
              <a:defRPr sz="14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36565" y="2761961"/>
            <a:ext cx="4523809" cy="406242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13534" y="1853560"/>
            <a:ext cx="4546088" cy="90840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391146" indent="0">
              <a:buNone/>
              <a:defRPr sz="1700" b="1"/>
            </a:lvl2pPr>
            <a:lvl3pPr marL="782292" indent="0">
              <a:buNone/>
              <a:defRPr sz="1500" b="1"/>
            </a:lvl3pPr>
            <a:lvl4pPr marL="1173438" indent="0">
              <a:buNone/>
              <a:defRPr sz="1400" b="1"/>
            </a:lvl4pPr>
            <a:lvl5pPr marL="1564584" indent="0">
              <a:buNone/>
              <a:defRPr sz="1400" b="1"/>
            </a:lvl5pPr>
            <a:lvl6pPr marL="1955730" indent="0">
              <a:buNone/>
              <a:defRPr sz="1400" b="1"/>
            </a:lvl6pPr>
            <a:lvl7pPr marL="2346876" indent="0">
              <a:buNone/>
              <a:defRPr sz="1400" b="1"/>
            </a:lvl7pPr>
            <a:lvl8pPr marL="2738022" indent="0">
              <a:buNone/>
              <a:defRPr sz="1400" b="1"/>
            </a:lvl8pPr>
            <a:lvl9pPr marL="3129168" indent="0">
              <a:buNone/>
              <a:defRPr sz="14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13534" y="2761961"/>
            <a:ext cx="4546088" cy="406242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0CA2-EE7C-4F21-BC99-1B7BC45BB5BA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95CB-C0AE-4384-84F4-5E78CCE15A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73644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0CA2-EE7C-4F21-BC99-1B7BC45BB5BA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95CB-C0AE-4384-84F4-5E78CCE15A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204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6564" y="504084"/>
            <a:ext cx="3448900" cy="1764295"/>
          </a:xfrm>
        </p:spPr>
        <p:txBody>
          <a:bodyPr anchor="b"/>
          <a:lstStyle>
            <a:lvl1pPr>
              <a:defRPr sz="27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46088" y="1088683"/>
            <a:ext cx="5413534" cy="5373398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1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36564" y="2268379"/>
            <a:ext cx="3448900" cy="4202453"/>
          </a:xfrm>
        </p:spPr>
        <p:txBody>
          <a:bodyPr/>
          <a:lstStyle>
            <a:lvl1pPr marL="0" indent="0">
              <a:buNone/>
              <a:defRPr sz="1400"/>
            </a:lvl1pPr>
            <a:lvl2pPr marL="391146" indent="0">
              <a:buNone/>
              <a:defRPr sz="1200"/>
            </a:lvl2pPr>
            <a:lvl3pPr marL="782292" indent="0">
              <a:buNone/>
              <a:defRPr sz="1000"/>
            </a:lvl3pPr>
            <a:lvl4pPr marL="1173438" indent="0">
              <a:buNone/>
              <a:defRPr sz="900"/>
            </a:lvl4pPr>
            <a:lvl5pPr marL="1564584" indent="0">
              <a:buNone/>
              <a:defRPr sz="900"/>
            </a:lvl5pPr>
            <a:lvl6pPr marL="1955730" indent="0">
              <a:buNone/>
              <a:defRPr sz="900"/>
            </a:lvl6pPr>
            <a:lvl7pPr marL="2346876" indent="0">
              <a:buNone/>
              <a:defRPr sz="900"/>
            </a:lvl7pPr>
            <a:lvl8pPr marL="2738022" indent="0">
              <a:buNone/>
              <a:defRPr sz="900"/>
            </a:lvl8pPr>
            <a:lvl9pPr marL="3129168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0CA2-EE7C-4F21-BC99-1B7BC45BB5BA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95CB-C0AE-4384-84F4-5E78CCE15A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4102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6564" y="504084"/>
            <a:ext cx="3448900" cy="1764295"/>
          </a:xfrm>
        </p:spPr>
        <p:txBody>
          <a:bodyPr anchor="b"/>
          <a:lstStyle>
            <a:lvl1pPr>
              <a:defRPr sz="27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46088" y="1088683"/>
            <a:ext cx="5413534" cy="5373398"/>
          </a:xfrm>
        </p:spPr>
        <p:txBody>
          <a:bodyPr/>
          <a:lstStyle>
            <a:lvl1pPr marL="0" indent="0">
              <a:buNone/>
              <a:defRPr sz="2700"/>
            </a:lvl1pPr>
            <a:lvl2pPr marL="391146" indent="0">
              <a:buNone/>
              <a:defRPr sz="2400"/>
            </a:lvl2pPr>
            <a:lvl3pPr marL="782292" indent="0">
              <a:buNone/>
              <a:defRPr sz="2100"/>
            </a:lvl3pPr>
            <a:lvl4pPr marL="1173438" indent="0">
              <a:buNone/>
              <a:defRPr sz="1700"/>
            </a:lvl4pPr>
            <a:lvl5pPr marL="1564584" indent="0">
              <a:buNone/>
              <a:defRPr sz="1700"/>
            </a:lvl5pPr>
            <a:lvl6pPr marL="1955730" indent="0">
              <a:buNone/>
              <a:defRPr sz="1700"/>
            </a:lvl6pPr>
            <a:lvl7pPr marL="2346876" indent="0">
              <a:buNone/>
              <a:defRPr sz="1700"/>
            </a:lvl7pPr>
            <a:lvl8pPr marL="2738022" indent="0">
              <a:buNone/>
              <a:defRPr sz="1700"/>
            </a:lvl8pPr>
            <a:lvl9pPr marL="3129168" indent="0">
              <a:buNone/>
              <a:defRPr sz="17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36564" y="2268379"/>
            <a:ext cx="3448900" cy="4202453"/>
          </a:xfrm>
        </p:spPr>
        <p:txBody>
          <a:bodyPr/>
          <a:lstStyle>
            <a:lvl1pPr marL="0" indent="0">
              <a:buNone/>
              <a:defRPr sz="1400"/>
            </a:lvl1pPr>
            <a:lvl2pPr marL="391146" indent="0">
              <a:buNone/>
              <a:defRPr sz="1200"/>
            </a:lvl2pPr>
            <a:lvl3pPr marL="782292" indent="0">
              <a:buNone/>
              <a:defRPr sz="1000"/>
            </a:lvl3pPr>
            <a:lvl4pPr marL="1173438" indent="0">
              <a:buNone/>
              <a:defRPr sz="900"/>
            </a:lvl4pPr>
            <a:lvl5pPr marL="1564584" indent="0">
              <a:buNone/>
              <a:defRPr sz="900"/>
            </a:lvl5pPr>
            <a:lvl6pPr marL="1955730" indent="0">
              <a:buNone/>
              <a:defRPr sz="900"/>
            </a:lvl6pPr>
            <a:lvl7pPr marL="2346876" indent="0">
              <a:buNone/>
              <a:defRPr sz="900"/>
            </a:lvl7pPr>
            <a:lvl8pPr marL="2738022" indent="0">
              <a:buNone/>
              <a:defRPr sz="900"/>
            </a:lvl8pPr>
            <a:lvl9pPr marL="3129168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0CA2-EE7C-4F21-BC99-1B7BC45BB5BA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95CB-C0AE-4384-84F4-5E78CCE15A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61765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0CA2-EE7C-4F21-BC99-1B7BC45BB5BA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95CB-C0AE-4384-84F4-5E78CCE15A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5505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652465" y="402567"/>
            <a:ext cx="2305764" cy="64078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35172" y="402567"/>
            <a:ext cx="6783626" cy="640782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0CA2-EE7C-4F21-BC99-1B7BC45BB5BA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95CB-C0AE-4384-84F4-5E78CCE15A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312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D:\_DEN\_ПРОЕКТЫ\_МФПА\Университет СИНЕРГИЯ\презентации\Рисунок1.jpg">
            <a:extLst>
              <a:ext uri="{FF2B5EF4-FFF2-40B4-BE49-F238E27FC236}">
                <a16:creationId xmlns:a16="http://schemas.microsoft.com/office/drawing/2014/main" id="{04EA8244-8613-47EF-ADFF-CECBFAAFD32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725898" cy="756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>
            <a:extLst>
              <a:ext uri="{FF2B5EF4-FFF2-40B4-BE49-F238E27FC236}">
                <a16:creationId xmlns:a16="http://schemas.microsoft.com/office/drawing/2014/main" id="{2D85A3D9-8E6C-42BC-A646-80F2D6AECCC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977" y="1001906"/>
            <a:ext cx="2610490" cy="461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Заголовок 1">
            <a:extLst>
              <a:ext uri="{FF2B5EF4-FFF2-40B4-BE49-F238E27FC236}">
                <a16:creationId xmlns:a16="http://schemas.microsoft.com/office/drawing/2014/main" id="{92507453-DF3E-4843-9C37-520D26E5A13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6766" y="2196455"/>
            <a:ext cx="9599868" cy="3807156"/>
          </a:xfrm>
        </p:spPr>
        <p:txBody>
          <a:bodyPr anchor="ctr">
            <a:normAutofit/>
          </a:bodyPr>
          <a:lstStyle>
            <a:lvl1pPr marL="0" algn="l" defTabSz="104305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5000" b="1" kern="1200" dirty="0">
                <a:solidFill>
                  <a:schemeClr val="bg1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041802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3C1DD5A-7DBA-4220-B8D8-20048D0ABCE3}"/>
              </a:ext>
            </a:extLst>
          </p:cNvPr>
          <p:cNvSpPr/>
          <p:nvPr userDrawn="1"/>
        </p:nvSpPr>
        <p:spPr>
          <a:xfrm>
            <a:off x="0" y="1795828"/>
            <a:ext cx="10693400" cy="47931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6" name="Номер слайда 3">
            <a:extLst>
              <a:ext uri="{FF2B5EF4-FFF2-40B4-BE49-F238E27FC236}">
                <a16:creationId xmlns:a16="http://schemas.microsoft.com/office/drawing/2014/main" id="{0A0A2E56-80E9-457C-85A2-379B7F01E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5286" y="6950712"/>
            <a:ext cx="1935669" cy="402567"/>
          </a:xfrm>
          <a:prstGeom prst="rect">
            <a:avLst/>
          </a:prstGeom>
        </p:spPr>
        <p:txBody>
          <a:bodyPr/>
          <a:lstStyle/>
          <a:p>
            <a:pPr algn="l"/>
            <a:fld id="{725C68B6-61C2-468F-89AB-4B9F7531AA68}" type="slidenum">
              <a:rPr lang="ru-RU" smtClean="0"/>
              <a:pPr algn="l"/>
              <a:t>‹#›</a:t>
            </a:fld>
            <a:endParaRPr lang="ru-RU" dirty="0"/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15130363-D71A-4697-B9E0-FBA487FC8CD2}"/>
              </a:ext>
            </a:extLst>
          </p:cNvPr>
          <p:cNvSpPr/>
          <p:nvPr userDrawn="1"/>
        </p:nvSpPr>
        <p:spPr>
          <a:xfrm>
            <a:off x="0" y="218297"/>
            <a:ext cx="125720" cy="1255702"/>
          </a:xfrm>
          <a:custGeom>
            <a:avLst/>
            <a:gdLst/>
            <a:ahLst/>
            <a:cxnLst/>
            <a:rect l="l" t="t" r="r" b="b"/>
            <a:pathLst>
              <a:path w="81280" h="1144905">
                <a:moveTo>
                  <a:pt x="0" y="1144803"/>
                </a:moveTo>
                <a:lnTo>
                  <a:pt x="81000" y="1144803"/>
                </a:lnTo>
                <a:lnTo>
                  <a:pt x="81000" y="0"/>
                </a:lnTo>
                <a:lnTo>
                  <a:pt x="0" y="0"/>
                </a:lnTo>
                <a:lnTo>
                  <a:pt x="0" y="1144803"/>
                </a:lnTo>
                <a:close/>
              </a:path>
            </a:pathLst>
          </a:custGeom>
          <a:solidFill>
            <a:srgbClr val="EE312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5C2420F8-15A4-4618-82BB-55758199BB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64950" y="6588943"/>
            <a:ext cx="1628450" cy="900750"/>
          </a:xfrm>
          <a:prstGeom prst="rect">
            <a:avLst/>
          </a:prstGeom>
        </p:spPr>
      </p:pic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FCBA8602-5369-476D-B67C-4D459E2AD0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2673" y="561291"/>
            <a:ext cx="9687193" cy="567848"/>
          </a:xfrm>
        </p:spPr>
        <p:txBody>
          <a:bodyPr vert="horz" wrap="square" lIns="0" tIns="0" rIns="0" bIns="0" rtlCol="0">
            <a:spAutoFit/>
          </a:bodyPr>
          <a:lstStyle>
            <a:lvl1pPr>
              <a:defRPr lang="ru-RU" sz="4100" b="1">
                <a:solidFill>
                  <a:srgbClr val="E60000"/>
                </a:solidFill>
                <a:latin typeface="Arial Black" panose="020B0A04020102020204" pitchFamily="34" charset="0"/>
              </a:defRPr>
            </a:lvl1pPr>
          </a:lstStyle>
          <a:p>
            <a:pPr marL="0" lvl="0" defTabSz="914400"/>
            <a:r>
              <a:rPr lang="ru-RU" dirty="0"/>
              <a:t>ОБРАЗЕЦ ЗАГОЛОВКА</a:t>
            </a:r>
          </a:p>
        </p:txBody>
      </p:sp>
      <p:sp>
        <p:nvSpPr>
          <p:cNvPr id="15" name="Объект 2">
            <a:extLst>
              <a:ext uri="{FF2B5EF4-FFF2-40B4-BE49-F238E27FC236}">
                <a16:creationId xmlns:a16="http://schemas.microsoft.com/office/drawing/2014/main" id="{73CB2135-A489-4E6B-8FED-92D74838E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963" y="2919243"/>
            <a:ext cx="9824904" cy="3488816"/>
          </a:xfrm>
        </p:spPr>
        <p:txBody>
          <a:bodyPr/>
          <a:lstStyle>
            <a:lvl1pPr marL="271463" indent="-271463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Текст 2">
            <a:extLst>
              <a:ext uri="{FF2B5EF4-FFF2-40B4-BE49-F238E27FC236}">
                <a16:creationId xmlns:a16="http://schemas.microsoft.com/office/drawing/2014/main" id="{EA6920BC-95BA-4EE0-B6B9-ABDFC2E139F7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394963" y="2124447"/>
            <a:ext cx="9824904" cy="421490"/>
          </a:xfrm>
        </p:spPr>
        <p:txBody>
          <a:bodyPr anchor="b">
            <a:normAutofit/>
          </a:bodyPr>
          <a:lstStyle>
            <a:lvl1pPr marL="87313" indent="0">
              <a:buNone/>
              <a:defRPr sz="1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91146" indent="0">
              <a:buNone/>
              <a:defRPr sz="1700" b="1"/>
            </a:lvl2pPr>
            <a:lvl3pPr marL="782292" indent="0">
              <a:buNone/>
              <a:defRPr sz="1500" b="1"/>
            </a:lvl3pPr>
            <a:lvl4pPr marL="1173438" indent="0">
              <a:buNone/>
              <a:defRPr sz="1400" b="1"/>
            </a:lvl4pPr>
            <a:lvl5pPr marL="1564584" indent="0">
              <a:buNone/>
              <a:defRPr sz="1400" b="1"/>
            </a:lvl5pPr>
            <a:lvl6pPr marL="1955730" indent="0">
              <a:buNone/>
              <a:defRPr sz="1400" b="1"/>
            </a:lvl6pPr>
            <a:lvl7pPr marL="2346876" indent="0">
              <a:buNone/>
              <a:defRPr sz="1400" b="1"/>
            </a:lvl7pPr>
            <a:lvl8pPr marL="2738022" indent="0">
              <a:buNone/>
              <a:defRPr sz="1400" b="1"/>
            </a:lvl8pPr>
            <a:lvl9pPr marL="3129168" indent="0">
              <a:buNone/>
              <a:defRPr sz="14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36323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>
            <a:extLst>
              <a:ext uri="{FF2B5EF4-FFF2-40B4-BE49-F238E27FC236}">
                <a16:creationId xmlns:a16="http://schemas.microsoft.com/office/drawing/2014/main" id="{0A0A2E56-80E9-457C-85A2-379B7F01E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5286" y="6950712"/>
            <a:ext cx="1935669" cy="402567"/>
          </a:xfrm>
          <a:prstGeom prst="rect">
            <a:avLst/>
          </a:prstGeom>
        </p:spPr>
        <p:txBody>
          <a:bodyPr/>
          <a:lstStyle/>
          <a:p>
            <a:pPr algn="l"/>
            <a:fld id="{725C68B6-61C2-468F-89AB-4B9F7531AA68}" type="slidenum">
              <a:rPr lang="ru-RU" smtClean="0"/>
              <a:pPr algn="l"/>
              <a:t>‹#›</a:t>
            </a:fld>
            <a:endParaRPr lang="ru-RU" dirty="0"/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15130363-D71A-4697-B9E0-FBA487FC8CD2}"/>
              </a:ext>
            </a:extLst>
          </p:cNvPr>
          <p:cNvSpPr/>
          <p:nvPr userDrawn="1"/>
        </p:nvSpPr>
        <p:spPr>
          <a:xfrm>
            <a:off x="0" y="218297"/>
            <a:ext cx="125720" cy="1255702"/>
          </a:xfrm>
          <a:custGeom>
            <a:avLst/>
            <a:gdLst/>
            <a:ahLst/>
            <a:cxnLst/>
            <a:rect l="l" t="t" r="r" b="b"/>
            <a:pathLst>
              <a:path w="81280" h="1144905">
                <a:moveTo>
                  <a:pt x="0" y="1144803"/>
                </a:moveTo>
                <a:lnTo>
                  <a:pt x="81000" y="1144803"/>
                </a:lnTo>
                <a:lnTo>
                  <a:pt x="81000" y="0"/>
                </a:lnTo>
                <a:lnTo>
                  <a:pt x="0" y="0"/>
                </a:lnTo>
                <a:lnTo>
                  <a:pt x="0" y="1144803"/>
                </a:lnTo>
                <a:close/>
              </a:path>
            </a:pathLst>
          </a:custGeom>
          <a:solidFill>
            <a:srgbClr val="EE312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5C2420F8-15A4-4618-82BB-55758199BB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64950" y="6588943"/>
            <a:ext cx="1628450" cy="900750"/>
          </a:xfrm>
          <a:prstGeom prst="rect">
            <a:avLst/>
          </a:prstGeom>
        </p:spPr>
      </p:pic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FCBA8602-5369-476D-B67C-4D459E2AD0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2673" y="561291"/>
            <a:ext cx="9687193" cy="567848"/>
          </a:xfrm>
        </p:spPr>
        <p:txBody>
          <a:bodyPr vert="horz" wrap="square" lIns="0" tIns="0" rIns="0" bIns="0" rtlCol="0">
            <a:spAutoFit/>
          </a:bodyPr>
          <a:lstStyle>
            <a:lvl1pPr>
              <a:defRPr lang="ru-RU" sz="4100" b="1">
                <a:solidFill>
                  <a:srgbClr val="E60000"/>
                </a:solidFill>
                <a:latin typeface="Arial Black" panose="020B0A04020102020204" pitchFamily="34" charset="0"/>
              </a:defRPr>
            </a:lvl1pPr>
          </a:lstStyle>
          <a:p>
            <a:pPr marL="0" lvl="0" defTabSz="914400"/>
            <a:r>
              <a:rPr lang="ru-RU" dirty="0"/>
              <a:t>ОБРАЗЕЦ ЗАГОЛОВКА</a:t>
            </a:r>
          </a:p>
        </p:txBody>
      </p:sp>
      <p:sp>
        <p:nvSpPr>
          <p:cNvPr id="15" name="Объект 2">
            <a:extLst>
              <a:ext uri="{FF2B5EF4-FFF2-40B4-BE49-F238E27FC236}">
                <a16:creationId xmlns:a16="http://schemas.microsoft.com/office/drawing/2014/main" id="{73CB2135-A489-4E6B-8FED-92D74838E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963" y="2700511"/>
            <a:ext cx="9824904" cy="3707548"/>
          </a:xfrm>
        </p:spPr>
        <p:txBody>
          <a:bodyPr/>
          <a:lstStyle>
            <a:lvl1pPr marL="271463" indent="-271463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Текст 2">
            <a:extLst>
              <a:ext uri="{FF2B5EF4-FFF2-40B4-BE49-F238E27FC236}">
                <a16:creationId xmlns:a16="http://schemas.microsoft.com/office/drawing/2014/main" id="{EA6920BC-95BA-4EE0-B6B9-ABDFC2E139F7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394963" y="2124447"/>
            <a:ext cx="9824904" cy="421490"/>
          </a:xfrm>
        </p:spPr>
        <p:txBody>
          <a:bodyPr anchor="b">
            <a:normAutofit/>
          </a:bodyPr>
          <a:lstStyle>
            <a:lvl1pPr marL="87313" indent="0">
              <a:buNone/>
              <a:defRPr sz="1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91146" indent="0">
              <a:buNone/>
              <a:defRPr sz="1700" b="1"/>
            </a:lvl2pPr>
            <a:lvl3pPr marL="782292" indent="0">
              <a:buNone/>
              <a:defRPr sz="1500" b="1"/>
            </a:lvl3pPr>
            <a:lvl4pPr marL="1173438" indent="0">
              <a:buNone/>
              <a:defRPr sz="1400" b="1"/>
            </a:lvl4pPr>
            <a:lvl5pPr marL="1564584" indent="0">
              <a:buNone/>
              <a:defRPr sz="1400" b="1"/>
            </a:lvl5pPr>
            <a:lvl6pPr marL="1955730" indent="0">
              <a:buNone/>
              <a:defRPr sz="1400" b="1"/>
            </a:lvl6pPr>
            <a:lvl7pPr marL="2346876" indent="0">
              <a:buNone/>
              <a:defRPr sz="1400" b="1"/>
            </a:lvl7pPr>
            <a:lvl8pPr marL="2738022" indent="0">
              <a:buNone/>
              <a:defRPr sz="1400" b="1"/>
            </a:lvl8pPr>
            <a:lvl9pPr marL="3129168" indent="0">
              <a:buNone/>
              <a:defRPr sz="14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701116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>
            <a:extLst>
              <a:ext uri="{FF2B5EF4-FFF2-40B4-BE49-F238E27FC236}">
                <a16:creationId xmlns:a16="http://schemas.microsoft.com/office/drawing/2014/main" id="{0A0A2E56-80E9-457C-85A2-379B7F01E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5286" y="6950712"/>
            <a:ext cx="1935669" cy="402567"/>
          </a:xfrm>
          <a:prstGeom prst="rect">
            <a:avLst/>
          </a:prstGeom>
        </p:spPr>
        <p:txBody>
          <a:bodyPr/>
          <a:lstStyle/>
          <a:p>
            <a:pPr algn="l"/>
            <a:fld id="{725C68B6-61C2-468F-89AB-4B9F7531AA68}" type="slidenum">
              <a:rPr lang="ru-RU" smtClean="0"/>
              <a:pPr algn="l"/>
              <a:t>‹#›</a:t>
            </a:fld>
            <a:endParaRPr lang="ru-RU" dirty="0"/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15130363-D71A-4697-B9E0-FBA487FC8CD2}"/>
              </a:ext>
            </a:extLst>
          </p:cNvPr>
          <p:cNvSpPr/>
          <p:nvPr userDrawn="1"/>
        </p:nvSpPr>
        <p:spPr>
          <a:xfrm>
            <a:off x="0" y="218297"/>
            <a:ext cx="125720" cy="1255702"/>
          </a:xfrm>
          <a:custGeom>
            <a:avLst/>
            <a:gdLst/>
            <a:ahLst/>
            <a:cxnLst/>
            <a:rect l="l" t="t" r="r" b="b"/>
            <a:pathLst>
              <a:path w="81280" h="1144905">
                <a:moveTo>
                  <a:pt x="0" y="1144803"/>
                </a:moveTo>
                <a:lnTo>
                  <a:pt x="81000" y="1144803"/>
                </a:lnTo>
                <a:lnTo>
                  <a:pt x="81000" y="0"/>
                </a:lnTo>
                <a:lnTo>
                  <a:pt x="0" y="0"/>
                </a:lnTo>
                <a:lnTo>
                  <a:pt x="0" y="1144803"/>
                </a:lnTo>
                <a:close/>
              </a:path>
            </a:pathLst>
          </a:custGeom>
          <a:solidFill>
            <a:srgbClr val="EE312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5C2420F8-15A4-4618-82BB-55758199BB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64950" y="6588943"/>
            <a:ext cx="1628450" cy="900750"/>
          </a:xfrm>
          <a:prstGeom prst="rect">
            <a:avLst/>
          </a:prstGeom>
        </p:spPr>
      </p:pic>
      <p:sp>
        <p:nvSpPr>
          <p:cNvPr id="38" name="Заголовок 1">
            <a:extLst>
              <a:ext uri="{FF2B5EF4-FFF2-40B4-BE49-F238E27FC236}">
                <a16:creationId xmlns:a16="http://schemas.microsoft.com/office/drawing/2014/main" id="{92BB8558-F0D2-4EE4-AD81-BEA8F86281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2673" y="561291"/>
            <a:ext cx="9687193" cy="567848"/>
          </a:xfrm>
        </p:spPr>
        <p:txBody>
          <a:bodyPr vert="horz" wrap="square" lIns="0" tIns="0" rIns="0" bIns="0" rtlCol="0">
            <a:spAutoFit/>
          </a:bodyPr>
          <a:lstStyle>
            <a:lvl1pPr>
              <a:defRPr lang="ru-RU" sz="4100" b="1">
                <a:solidFill>
                  <a:srgbClr val="E60000"/>
                </a:solidFill>
                <a:latin typeface="Arial Black" panose="020B0A04020102020204" pitchFamily="34" charset="0"/>
              </a:defRPr>
            </a:lvl1pPr>
          </a:lstStyle>
          <a:p>
            <a:pPr marL="0" lvl="0" defTabSz="914400"/>
            <a:r>
              <a:rPr lang="ru-RU" dirty="0"/>
              <a:t>ОБРАЗЕЦ ЗАГОЛОВКА</a:t>
            </a:r>
          </a:p>
        </p:txBody>
      </p:sp>
      <p:sp>
        <p:nvSpPr>
          <p:cNvPr id="12" name="Объект 2">
            <a:extLst>
              <a:ext uri="{FF2B5EF4-FFF2-40B4-BE49-F238E27FC236}">
                <a16:creationId xmlns:a16="http://schemas.microsoft.com/office/drawing/2014/main" id="{5C6B6E1A-7427-4160-A1D6-036AF3FE48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962" y="2141571"/>
            <a:ext cx="9824905" cy="4424697"/>
          </a:xfrm>
        </p:spPr>
        <p:txBody>
          <a:bodyPr/>
          <a:lstStyle>
            <a:lvl1pPr marL="271463" indent="-271463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528352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>
            <a:extLst>
              <a:ext uri="{FF2B5EF4-FFF2-40B4-BE49-F238E27FC236}">
                <a16:creationId xmlns:a16="http://schemas.microsoft.com/office/drawing/2014/main" id="{0A0A2E56-80E9-457C-85A2-379B7F01E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5286" y="6950712"/>
            <a:ext cx="1935669" cy="402567"/>
          </a:xfrm>
          <a:prstGeom prst="rect">
            <a:avLst/>
          </a:prstGeom>
        </p:spPr>
        <p:txBody>
          <a:bodyPr/>
          <a:lstStyle/>
          <a:p>
            <a:pPr algn="l"/>
            <a:fld id="{725C68B6-61C2-468F-89AB-4B9F7531AA68}" type="slidenum">
              <a:rPr lang="ru-RU" smtClean="0"/>
              <a:pPr algn="l"/>
              <a:t>‹#›</a:t>
            </a:fld>
            <a:endParaRPr lang="ru-RU" dirty="0"/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15130363-D71A-4697-B9E0-FBA487FC8CD2}"/>
              </a:ext>
            </a:extLst>
          </p:cNvPr>
          <p:cNvSpPr/>
          <p:nvPr userDrawn="1"/>
        </p:nvSpPr>
        <p:spPr>
          <a:xfrm>
            <a:off x="0" y="218297"/>
            <a:ext cx="125720" cy="1255702"/>
          </a:xfrm>
          <a:custGeom>
            <a:avLst/>
            <a:gdLst/>
            <a:ahLst/>
            <a:cxnLst/>
            <a:rect l="l" t="t" r="r" b="b"/>
            <a:pathLst>
              <a:path w="81280" h="1144905">
                <a:moveTo>
                  <a:pt x="0" y="1144803"/>
                </a:moveTo>
                <a:lnTo>
                  <a:pt x="81000" y="1144803"/>
                </a:lnTo>
                <a:lnTo>
                  <a:pt x="81000" y="0"/>
                </a:lnTo>
                <a:lnTo>
                  <a:pt x="0" y="0"/>
                </a:lnTo>
                <a:lnTo>
                  <a:pt x="0" y="1144803"/>
                </a:lnTo>
                <a:close/>
              </a:path>
            </a:pathLst>
          </a:custGeom>
          <a:solidFill>
            <a:srgbClr val="EE312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5C2420F8-15A4-4618-82BB-55758199BB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64950" y="6588943"/>
            <a:ext cx="1628450" cy="900750"/>
          </a:xfrm>
          <a:prstGeom prst="rect">
            <a:avLst/>
          </a:prstGeom>
        </p:spPr>
      </p:pic>
      <p:sp>
        <p:nvSpPr>
          <p:cNvPr id="15" name="Объект 2">
            <a:extLst>
              <a:ext uri="{FF2B5EF4-FFF2-40B4-BE49-F238E27FC236}">
                <a16:creationId xmlns:a16="http://schemas.microsoft.com/office/drawing/2014/main" id="{73CB2135-A489-4E6B-8FED-92D74838E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212" y="3559861"/>
            <a:ext cx="3154337" cy="3006407"/>
          </a:xfrm>
        </p:spPr>
        <p:txBody>
          <a:bodyPr/>
          <a:lstStyle>
            <a:lvl1pPr marL="271463" indent="-271463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Текст 2">
            <a:extLst>
              <a:ext uri="{FF2B5EF4-FFF2-40B4-BE49-F238E27FC236}">
                <a16:creationId xmlns:a16="http://schemas.microsoft.com/office/drawing/2014/main" id="{EA6920BC-95BA-4EE0-B6B9-ABDFC2E139F7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324212" y="2141571"/>
            <a:ext cx="3154337" cy="1276490"/>
          </a:xfrm>
        </p:spPr>
        <p:txBody>
          <a:bodyPr anchor="b">
            <a:normAutofit/>
          </a:bodyPr>
          <a:lstStyle>
            <a:lvl1pPr marL="87313" indent="0">
              <a:buNone/>
              <a:defRPr sz="1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91146" indent="0">
              <a:buNone/>
              <a:defRPr sz="1700" b="1"/>
            </a:lvl2pPr>
            <a:lvl3pPr marL="782292" indent="0">
              <a:buNone/>
              <a:defRPr sz="1500" b="1"/>
            </a:lvl3pPr>
            <a:lvl4pPr marL="1173438" indent="0">
              <a:buNone/>
              <a:defRPr sz="1400" b="1"/>
            </a:lvl4pPr>
            <a:lvl5pPr marL="1564584" indent="0">
              <a:buNone/>
              <a:defRPr sz="1400" b="1"/>
            </a:lvl5pPr>
            <a:lvl6pPr marL="1955730" indent="0">
              <a:buNone/>
              <a:defRPr sz="1400" b="1"/>
            </a:lvl6pPr>
            <a:lvl7pPr marL="2346876" indent="0">
              <a:buNone/>
              <a:defRPr sz="1400" b="1"/>
            </a:lvl7pPr>
            <a:lvl8pPr marL="2738022" indent="0">
              <a:buNone/>
              <a:defRPr sz="1400" b="1"/>
            </a:lvl8pPr>
            <a:lvl9pPr marL="3129168" indent="0">
              <a:buNone/>
              <a:defRPr sz="14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4" name="Объект 2">
            <a:extLst>
              <a:ext uri="{FF2B5EF4-FFF2-40B4-BE49-F238E27FC236}">
                <a16:creationId xmlns:a16="http://schemas.microsoft.com/office/drawing/2014/main" id="{A4523AE8-D259-411C-A6A2-3CD2D16943E6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3741209" y="3559861"/>
            <a:ext cx="3154337" cy="3006407"/>
          </a:xfrm>
        </p:spPr>
        <p:txBody>
          <a:bodyPr/>
          <a:lstStyle>
            <a:lvl1pPr marL="271463" indent="-271463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35" name="Текст 2">
            <a:extLst>
              <a:ext uri="{FF2B5EF4-FFF2-40B4-BE49-F238E27FC236}">
                <a16:creationId xmlns:a16="http://schemas.microsoft.com/office/drawing/2014/main" id="{2C6B67E9-E51A-4189-9E6F-B8FBB553E1FC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3741209" y="2141571"/>
            <a:ext cx="3154337" cy="1276490"/>
          </a:xfrm>
        </p:spPr>
        <p:txBody>
          <a:bodyPr anchor="b">
            <a:normAutofit/>
          </a:bodyPr>
          <a:lstStyle>
            <a:lvl1pPr marL="87313" indent="0">
              <a:buNone/>
              <a:defRPr sz="1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91146" indent="0">
              <a:buNone/>
              <a:defRPr sz="1700" b="1"/>
            </a:lvl2pPr>
            <a:lvl3pPr marL="782292" indent="0">
              <a:buNone/>
              <a:defRPr sz="1500" b="1"/>
            </a:lvl3pPr>
            <a:lvl4pPr marL="1173438" indent="0">
              <a:buNone/>
              <a:defRPr sz="1400" b="1"/>
            </a:lvl4pPr>
            <a:lvl5pPr marL="1564584" indent="0">
              <a:buNone/>
              <a:defRPr sz="1400" b="1"/>
            </a:lvl5pPr>
            <a:lvl6pPr marL="1955730" indent="0">
              <a:buNone/>
              <a:defRPr sz="1400" b="1"/>
            </a:lvl6pPr>
            <a:lvl7pPr marL="2346876" indent="0">
              <a:buNone/>
              <a:defRPr sz="1400" b="1"/>
            </a:lvl7pPr>
            <a:lvl8pPr marL="2738022" indent="0">
              <a:buNone/>
              <a:defRPr sz="1400" b="1"/>
            </a:lvl8pPr>
            <a:lvl9pPr marL="3129168" indent="0">
              <a:buNone/>
              <a:defRPr sz="14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6" name="Объект 2">
            <a:extLst>
              <a:ext uri="{FF2B5EF4-FFF2-40B4-BE49-F238E27FC236}">
                <a16:creationId xmlns:a16="http://schemas.microsoft.com/office/drawing/2014/main" id="{D9E4D091-F7FD-4BCB-B863-BE189268567B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7158207" y="3559861"/>
            <a:ext cx="3154337" cy="3006407"/>
          </a:xfrm>
        </p:spPr>
        <p:txBody>
          <a:bodyPr/>
          <a:lstStyle>
            <a:lvl1pPr marL="271463" indent="-271463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37" name="Текст 2">
            <a:extLst>
              <a:ext uri="{FF2B5EF4-FFF2-40B4-BE49-F238E27FC236}">
                <a16:creationId xmlns:a16="http://schemas.microsoft.com/office/drawing/2014/main" id="{27AE658B-019B-4257-BC1E-5402C16CD9CF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7158207" y="2141571"/>
            <a:ext cx="3154337" cy="1276490"/>
          </a:xfrm>
        </p:spPr>
        <p:txBody>
          <a:bodyPr anchor="b">
            <a:normAutofit/>
          </a:bodyPr>
          <a:lstStyle>
            <a:lvl1pPr marL="87313" indent="0">
              <a:buNone/>
              <a:defRPr sz="1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91146" indent="0">
              <a:buNone/>
              <a:defRPr sz="1700" b="1"/>
            </a:lvl2pPr>
            <a:lvl3pPr marL="782292" indent="0">
              <a:buNone/>
              <a:defRPr sz="1500" b="1"/>
            </a:lvl3pPr>
            <a:lvl4pPr marL="1173438" indent="0">
              <a:buNone/>
              <a:defRPr sz="1400" b="1"/>
            </a:lvl4pPr>
            <a:lvl5pPr marL="1564584" indent="0">
              <a:buNone/>
              <a:defRPr sz="1400" b="1"/>
            </a:lvl5pPr>
            <a:lvl6pPr marL="1955730" indent="0">
              <a:buNone/>
              <a:defRPr sz="1400" b="1"/>
            </a:lvl6pPr>
            <a:lvl7pPr marL="2346876" indent="0">
              <a:buNone/>
              <a:defRPr sz="1400" b="1"/>
            </a:lvl7pPr>
            <a:lvl8pPr marL="2738022" indent="0">
              <a:buNone/>
              <a:defRPr sz="1400" b="1"/>
            </a:lvl8pPr>
            <a:lvl9pPr marL="3129168" indent="0">
              <a:buNone/>
              <a:defRPr sz="14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8" name="Заголовок 1">
            <a:extLst>
              <a:ext uri="{FF2B5EF4-FFF2-40B4-BE49-F238E27FC236}">
                <a16:creationId xmlns:a16="http://schemas.microsoft.com/office/drawing/2014/main" id="{92BB8558-F0D2-4EE4-AD81-BEA8F86281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2674" y="561291"/>
            <a:ext cx="9779870" cy="567848"/>
          </a:xfrm>
        </p:spPr>
        <p:txBody>
          <a:bodyPr vert="horz" wrap="square" lIns="0" tIns="0" rIns="0" bIns="0" rtlCol="0">
            <a:spAutoFit/>
          </a:bodyPr>
          <a:lstStyle>
            <a:lvl1pPr>
              <a:defRPr lang="ru-RU" sz="4100" b="1">
                <a:solidFill>
                  <a:srgbClr val="E60000"/>
                </a:solidFill>
                <a:latin typeface="Arial Black" panose="020B0A04020102020204" pitchFamily="34" charset="0"/>
              </a:defRPr>
            </a:lvl1pPr>
          </a:lstStyle>
          <a:p>
            <a:pPr marL="0" lvl="0" defTabSz="914400"/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345259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Прямоугольник 47">
            <a:extLst>
              <a:ext uri="{FF2B5EF4-FFF2-40B4-BE49-F238E27FC236}">
                <a16:creationId xmlns:a16="http://schemas.microsoft.com/office/drawing/2014/main" id="{EB9B11F2-6547-4B66-9341-F3EB5FC81BDB}"/>
              </a:ext>
            </a:extLst>
          </p:cNvPr>
          <p:cNvSpPr/>
          <p:nvPr userDrawn="1"/>
        </p:nvSpPr>
        <p:spPr>
          <a:xfrm>
            <a:off x="7759261" y="2470407"/>
            <a:ext cx="2359400" cy="40903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6" name="Номер слайда 3">
            <a:extLst>
              <a:ext uri="{FF2B5EF4-FFF2-40B4-BE49-F238E27FC236}">
                <a16:creationId xmlns:a16="http://schemas.microsoft.com/office/drawing/2014/main" id="{0A0A2E56-80E9-457C-85A2-379B7F01E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5286" y="6950712"/>
            <a:ext cx="1935669" cy="402567"/>
          </a:xfrm>
          <a:prstGeom prst="rect">
            <a:avLst/>
          </a:prstGeom>
        </p:spPr>
        <p:txBody>
          <a:bodyPr/>
          <a:lstStyle/>
          <a:p>
            <a:pPr algn="l"/>
            <a:fld id="{725C68B6-61C2-468F-89AB-4B9F7531AA68}" type="slidenum">
              <a:rPr lang="ru-RU" smtClean="0"/>
              <a:pPr algn="l"/>
              <a:t>‹#›</a:t>
            </a:fld>
            <a:endParaRPr lang="ru-RU" dirty="0"/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15130363-D71A-4697-B9E0-FBA487FC8CD2}"/>
              </a:ext>
            </a:extLst>
          </p:cNvPr>
          <p:cNvSpPr/>
          <p:nvPr userDrawn="1"/>
        </p:nvSpPr>
        <p:spPr>
          <a:xfrm>
            <a:off x="0" y="218297"/>
            <a:ext cx="125720" cy="1255702"/>
          </a:xfrm>
          <a:custGeom>
            <a:avLst/>
            <a:gdLst/>
            <a:ahLst/>
            <a:cxnLst/>
            <a:rect l="l" t="t" r="r" b="b"/>
            <a:pathLst>
              <a:path w="81280" h="1144905">
                <a:moveTo>
                  <a:pt x="0" y="1144803"/>
                </a:moveTo>
                <a:lnTo>
                  <a:pt x="81000" y="1144803"/>
                </a:lnTo>
                <a:lnTo>
                  <a:pt x="81000" y="0"/>
                </a:lnTo>
                <a:lnTo>
                  <a:pt x="0" y="0"/>
                </a:lnTo>
                <a:lnTo>
                  <a:pt x="0" y="1144803"/>
                </a:lnTo>
                <a:close/>
              </a:path>
            </a:pathLst>
          </a:custGeom>
          <a:solidFill>
            <a:srgbClr val="EE312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5C2420F8-15A4-4618-82BB-55758199BB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64950" y="6588943"/>
            <a:ext cx="1628450" cy="900750"/>
          </a:xfrm>
          <a:prstGeom prst="rect">
            <a:avLst/>
          </a:prstGeom>
        </p:spPr>
      </p:pic>
      <p:sp>
        <p:nvSpPr>
          <p:cNvPr id="18" name="object 3">
            <a:extLst>
              <a:ext uri="{FF2B5EF4-FFF2-40B4-BE49-F238E27FC236}">
                <a16:creationId xmlns:a16="http://schemas.microsoft.com/office/drawing/2014/main" id="{4C967A7A-8161-4185-84CA-97E80FC9B322}"/>
              </a:ext>
            </a:extLst>
          </p:cNvPr>
          <p:cNvSpPr/>
          <p:nvPr userDrawn="1"/>
        </p:nvSpPr>
        <p:spPr>
          <a:xfrm>
            <a:off x="7222" y="252239"/>
            <a:ext cx="125720" cy="1815708"/>
          </a:xfrm>
          <a:custGeom>
            <a:avLst/>
            <a:gdLst/>
            <a:ahLst/>
            <a:cxnLst/>
            <a:rect l="l" t="t" r="r" b="b"/>
            <a:pathLst>
              <a:path w="81280" h="1144905">
                <a:moveTo>
                  <a:pt x="0" y="1144803"/>
                </a:moveTo>
                <a:lnTo>
                  <a:pt x="81000" y="1144803"/>
                </a:lnTo>
                <a:lnTo>
                  <a:pt x="81000" y="0"/>
                </a:lnTo>
                <a:lnTo>
                  <a:pt x="0" y="0"/>
                </a:lnTo>
                <a:lnTo>
                  <a:pt x="0" y="1144803"/>
                </a:lnTo>
                <a:close/>
              </a:path>
            </a:pathLst>
          </a:custGeom>
          <a:solidFill>
            <a:srgbClr val="EE31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Заголовок 1">
            <a:extLst>
              <a:ext uri="{FF2B5EF4-FFF2-40B4-BE49-F238E27FC236}">
                <a16:creationId xmlns:a16="http://schemas.microsoft.com/office/drawing/2014/main" id="{BDCE2DE8-E62B-4A34-8FC0-6B605B6B6D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2355" y="1133896"/>
            <a:ext cx="9499375" cy="567848"/>
          </a:xfrm>
        </p:spPr>
        <p:txBody>
          <a:bodyPr vert="horz" wrap="square" lIns="0" tIns="0" rIns="0" bIns="0" rtlCol="0">
            <a:spAutoFit/>
          </a:bodyPr>
          <a:lstStyle>
            <a:lvl1pPr>
              <a:defRPr lang="ru-RU" sz="4100" b="1">
                <a:solidFill>
                  <a:srgbClr val="E60000"/>
                </a:solidFill>
                <a:latin typeface="Arial Black" panose="020B0A04020102020204" pitchFamily="34" charset="0"/>
              </a:defRPr>
            </a:lvl1pPr>
          </a:lstStyle>
          <a:p>
            <a:pPr marL="0" lvl="0" defTabSz="914400"/>
            <a:r>
              <a:rPr lang="ru-RU" dirty="0"/>
              <a:t>ОБРАЗЕЦ ЗАГОЛОВКА</a:t>
            </a:r>
          </a:p>
        </p:txBody>
      </p:sp>
      <p:sp>
        <p:nvSpPr>
          <p:cNvPr id="31" name="Текст 2">
            <a:extLst>
              <a:ext uri="{FF2B5EF4-FFF2-40B4-BE49-F238E27FC236}">
                <a16:creationId xmlns:a16="http://schemas.microsoft.com/office/drawing/2014/main" id="{2B0BFA9E-BDB0-415B-8B27-5B6AB1518DB8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562355" y="489910"/>
            <a:ext cx="9499375" cy="276999"/>
          </a:xfrm>
        </p:spPr>
        <p:txBody>
          <a:bodyPr vert="horz" wrap="square" lIns="0" tIns="0" rIns="0" bIns="0" rtlCol="0" anchor="ctr">
            <a:spAutoFit/>
          </a:bodyPr>
          <a:lstStyle>
            <a:lvl1pPr>
              <a:defRPr lang="ru-RU" sz="2000" b="1" dirty="0">
                <a:solidFill>
                  <a:srgbClr val="E60000"/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pPr marL="0" lvl="0" defTabSz="914400">
              <a:spcBef>
                <a:spcPct val="0"/>
              </a:spcBef>
              <a:buNone/>
            </a:pPr>
            <a:r>
              <a:rPr lang="ru-RU" dirty="0"/>
              <a:t>ОБРАЗЕЦ ТЕКСТА</a:t>
            </a:r>
          </a:p>
        </p:txBody>
      </p:sp>
      <p:sp>
        <p:nvSpPr>
          <p:cNvPr id="42" name="Объект 2">
            <a:extLst>
              <a:ext uri="{FF2B5EF4-FFF2-40B4-BE49-F238E27FC236}">
                <a16:creationId xmlns:a16="http://schemas.microsoft.com/office/drawing/2014/main" id="{DDA1D208-AC82-41CD-AC19-AA520B2C2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691" y="5058739"/>
            <a:ext cx="2304000" cy="1502061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/>
            </a:lvl1pPr>
            <a:lvl2pPr marL="391146" indent="0">
              <a:buFontTx/>
              <a:buNone/>
              <a:defRPr sz="1600"/>
            </a:lvl2pPr>
            <a:lvl3pPr marL="782292" indent="0">
              <a:buFontTx/>
              <a:buNone/>
              <a:defRPr sz="1600"/>
            </a:lvl3pPr>
            <a:lvl4pPr marL="1173438" indent="0">
              <a:buFontTx/>
              <a:buNone/>
              <a:defRPr sz="1600"/>
            </a:lvl4pPr>
            <a:lvl5pPr marL="1564584" indent="0">
              <a:buFontTx/>
              <a:buNone/>
              <a:defRPr sz="1600"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3" name="Объект 2">
            <a:extLst>
              <a:ext uri="{FF2B5EF4-FFF2-40B4-BE49-F238E27FC236}">
                <a16:creationId xmlns:a16="http://schemas.microsoft.com/office/drawing/2014/main" id="{2CB3BD24-831A-4664-875C-E9C7FB7F8C36}"/>
              </a:ext>
            </a:extLst>
          </p:cNvPr>
          <p:cNvSpPr>
            <a:spLocks noGrp="1"/>
          </p:cNvSpPr>
          <p:nvPr>
            <p:ph idx="21"/>
          </p:nvPr>
        </p:nvSpPr>
        <p:spPr>
          <a:xfrm>
            <a:off x="3017334" y="5058739"/>
            <a:ext cx="2304000" cy="1502061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/>
            </a:lvl1pPr>
            <a:lvl2pPr marL="391146" indent="0">
              <a:buFontTx/>
              <a:buNone/>
              <a:defRPr sz="1600"/>
            </a:lvl2pPr>
            <a:lvl3pPr marL="782292" indent="0">
              <a:buFontTx/>
              <a:buNone/>
              <a:defRPr sz="1600"/>
            </a:lvl3pPr>
            <a:lvl4pPr marL="1173438" indent="0">
              <a:buFontTx/>
              <a:buNone/>
              <a:defRPr sz="1600"/>
            </a:lvl4pPr>
            <a:lvl5pPr marL="1564584" indent="0">
              <a:buFontTx/>
              <a:buNone/>
              <a:defRPr sz="1600"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4" name="Объект 2">
            <a:extLst>
              <a:ext uri="{FF2B5EF4-FFF2-40B4-BE49-F238E27FC236}">
                <a16:creationId xmlns:a16="http://schemas.microsoft.com/office/drawing/2014/main" id="{F8D3A8DA-DE38-47DD-9DD4-6DEB7240F645}"/>
              </a:ext>
            </a:extLst>
          </p:cNvPr>
          <p:cNvSpPr>
            <a:spLocks noGrp="1"/>
          </p:cNvSpPr>
          <p:nvPr>
            <p:ph idx="22"/>
          </p:nvPr>
        </p:nvSpPr>
        <p:spPr>
          <a:xfrm>
            <a:off x="5388977" y="5058739"/>
            <a:ext cx="2304000" cy="1502061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/>
            </a:lvl1pPr>
            <a:lvl2pPr marL="391146" indent="0">
              <a:buFontTx/>
              <a:buNone/>
              <a:defRPr sz="1600"/>
            </a:lvl2pPr>
            <a:lvl3pPr marL="782292" indent="0">
              <a:buFontTx/>
              <a:buNone/>
              <a:defRPr sz="1600"/>
            </a:lvl3pPr>
            <a:lvl4pPr marL="1173438" indent="0">
              <a:buFontTx/>
              <a:buNone/>
              <a:defRPr sz="1600"/>
            </a:lvl4pPr>
            <a:lvl5pPr marL="1564584" indent="0">
              <a:buFontTx/>
              <a:buNone/>
              <a:defRPr sz="1600"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id="{EE8C385B-C208-4106-8613-8BC5223A3F5C}"/>
              </a:ext>
            </a:extLst>
          </p:cNvPr>
          <p:cNvSpPr/>
          <p:nvPr userDrawn="1"/>
        </p:nvSpPr>
        <p:spPr>
          <a:xfrm>
            <a:off x="648087" y="4846672"/>
            <a:ext cx="7043531" cy="5166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52" name="Текст 2">
            <a:extLst>
              <a:ext uri="{FF2B5EF4-FFF2-40B4-BE49-F238E27FC236}">
                <a16:creationId xmlns:a16="http://schemas.microsoft.com/office/drawing/2014/main" id="{7CEAFFC1-C332-47C7-9CFE-8FE0B3FD0457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7757731" y="2484487"/>
            <a:ext cx="2304000" cy="292598"/>
          </a:xfrm>
        </p:spPr>
        <p:txBody>
          <a:bodyPr anchor="b">
            <a:normAutofit/>
          </a:bodyPr>
          <a:lstStyle>
            <a:lvl1pPr marL="0" indent="0" algn="l">
              <a:buNone/>
              <a:defRPr sz="14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91146" indent="0">
              <a:buNone/>
              <a:defRPr sz="1700" b="1"/>
            </a:lvl2pPr>
            <a:lvl3pPr marL="782292" indent="0">
              <a:buNone/>
              <a:defRPr sz="1500" b="1"/>
            </a:lvl3pPr>
            <a:lvl4pPr marL="1173438" indent="0">
              <a:buNone/>
              <a:defRPr sz="1400" b="1"/>
            </a:lvl4pPr>
            <a:lvl5pPr marL="1564584" indent="0">
              <a:buNone/>
              <a:defRPr sz="1400" b="1"/>
            </a:lvl5pPr>
            <a:lvl6pPr marL="1955730" indent="0">
              <a:buNone/>
              <a:defRPr sz="1400" b="1"/>
            </a:lvl6pPr>
            <a:lvl7pPr marL="2346876" indent="0">
              <a:buNone/>
              <a:defRPr sz="1400" b="1"/>
            </a:lvl7pPr>
            <a:lvl8pPr marL="2738022" indent="0">
              <a:buNone/>
              <a:defRPr sz="1400" b="1"/>
            </a:lvl8pPr>
            <a:lvl9pPr marL="3129168" indent="0">
              <a:buNone/>
              <a:defRPr sz="14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4" name="Объект 2">
            <a:extLst>
              <a:ext uri="{FF2B5EF4-FFF2-40B4-BE49-F238E27FC236}">
                <a16:creationId xmlns:a16="http://schemas.microsoft.com/office/drawing/2014/main" id="{BDB58731-0025-45AA-B7E6-AE93EE2F2764}"/>
              </a:ext>
            </a:extLst>
          </p:cNvPr>
          <p:cNvSpPr>
            <a:spLocks noGrp="1"/>
          </p:cNvSpPr>
          <p:nvPr>
            <p:ph idx="24"/>
          </p:nvPr>
        </p:nvSpPr>
        <p:spPr>
          <a:xfrm>
            <a:off x="7759260" y="2945191"/>
            <a:ext cx="2311011" cy="3462867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 marL="391146" indent="0">
              <a:buFontTx/>
              <a:buNone/>
              <a:defRPr sz="1600"/>
            </a:lvl2pPr>
            <a:lvl3pPr marL="782292" indent="0">
              <a:buFontTx/>
              <a:buNone/>
              <a:defRPr sz="1600"/>
            </a:lvl3pPr>
            <a:lvl4pPr marL="1173438" indent="0">
              <a:buFontTx/>
              <a:buNone/>
              <a:defRPr sz="1600"/>
            </a:lvl4pPr>
            <a:lvl5pPr marL="1564584" indent="0">
              <a:buFontTx/>
              <a:buNone/>
              <a:defRPr sz="1600"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8" name="Объект 2">
            <a:extLst>
              <a:ext uri="{FF2B5EF4-FFF2-40B4-BE49-F238E27FC236}">
                <a16:creationId xmlns:a16="http://schemas.microsoft.com/office/drawing/2014/main" id="{E9331FB5-268A-4AC3-A50C-029CFF37D9C2}"/>
              </a:ext>
            </a:extLst>
          </p:cNvPr>
          <p:cNvSpPr>
            <a:spLocks noGrp="1"/>
          </p:cNvSpPr>
          <p:nvPr>
            <p:ph idx="25"/>
          </p:nvPr>
        </p:nvSpPr>
        <p:spPr>
          <a:xfrm>
            <a:off x="665571" y="2470407"/>
            <a:ext cx="2304000" cy="237626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/>
            </a:lvl1pPr>
            <a:lvl2pPr marL="391146" indent="0">
              <a:buFontTx/>
              <a:buNone/>
              <a:defRPr sz="1600"/>
            </a:lvl2pPr>
            <a:lvl3pPr marL="782292" indent="0">
              <a:buFontTx/>
              <a:buNone/>
              <a:defRPr sz="1600"/>
            </a:lvl3pPr>
            <a:lvl4pPr marL="1173438" indent="0">
              <a:buFontTx/>
              <a:buNone/>
              <a:defRPr sz="1600"/>
            </a:lvl4pPr>
            <a:lvl5pPr marL="1564584" indent="0">
              <a:buFontTx/>
              <a:buNone/>
              <a:defRPr sz="1600"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9" name="Объект 2">
            <a:extLst>
              <a:ext uri="{FF2B5EF4-FFF2-40B4-BE49-F238E27FC236}">
                <a16:creationId xmlns:a16="http://schemas.microsoft.com/office/drawing/2014/main" id="{073B8669-4C3C-4E00-85DA-6D255EE3B472}"/>
              </a:ext>
            </a:extLst>
          </p:cNvPr>
          <p:cNvSpPr>
            <a:spLocks noGrp="1"/>
          </p:cNvSpPr>
          <p:nvPr>
            <p:ph idx="26"/>
          </p:nvPr>
        </p:nvSpPr>
        <p:spPr>
          <a:xfrm>
            <a:off x="3037214" y="2470407"/>
            <a:ext cx="2304000" cy="237626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/>
            </a:lvl1pPr>
            <a:lvl2pPr marL="391146" indent="0">
              <a:buFontTx/>
              <a:buNone/>
              <a:defRPr sz="1600"/>
            </a:lvl2pPr>
            <a:lvl3pPr marL="782292" indent="0">
              <a:buFontTx/>
              <a:buNone/>
              <a:defRPr sz="1600"/>
            </a:lvl3pPr>
            <a:lvl4pPr marL="1173438" indent="0">
              <a:buFontTx/>
              <a:buNone/>
              <a:defRPr sz="1600"/>
            </a:lvl4pPr>
            <a:lvl5pPr marL="1564584" indent="0">
              <a:buFontTx/>
              <a:buNone/>
              <a:defRPr sz="1600"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0" name="Объект 2">
            <a:extLst>
              <a:ext uri="{FF2B5EF4-FFF2-40B4-BE49-F238E27FC236}">
                <a16:creationId xmlns:a16="http://schemas.microsoft.com/office/drawing/2014/main" id="{6D28D3A1-3506-42DA-8E0C-5D900B154BFB}"/>
              </a:ext>
            </a:extLst>
          </p:cNvPr>
          <p:cNvSpPr>
            <a:spLocks noGrp="1"/>
          </p:cNvSpPr>
          <p:nvPr>
            <p:ph idx="27"/>
          </p:nvPr>
        </p:nvSpPr>
        <p:spPr>
          <a:xfrm>
            <a:off x="5408857" y="2470407"/>
            <a:ext cx="2304000" cy="237626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/>
            </a:lvl1pPr>
            <a:lvl2pPr marL="391146" indent="0">
              <a:buFontTx/>
              <a:buNone/>
              <a:defRPr sz="1600"/>
            </a:lvl2pPr>
            <a:lvl3pPr marL="782292" indent="0">
              <a:buFontTx/>
              <a:buNone/>
              <a:defRPr sz="1600"/>
            </a:lvl3pPr>
            <a:lvl4pPr marL="1173438" indent="0">
              <a:buFontTx/>
              <a:buNone/>
              <a:defRPr sz="1600"/>
            </a:lvl4pPr>
            <a:lvl5pPr marL="1564584" indent="0">
              <a:buFontTx/>
              <a:buNone/>
              <a:defRPr sz="1600"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621439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6675" y="1237457"/>
            <a:ext cx="8020050" cy="2632440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6675" y="3971414"/>
            <a:ext cx="8020050" cy="1825554"/>
          </a:xfrm>
        </p:spPr>
        <p:txBody>
          <a:bodyPr/>
          <a:lstStyle>
            <a:lvl1pPr marL="0" indent="0" algn="ctr">
              <a:buNone/>
              <a:defRPr sz="2100"/>
            </a:lvl1pPr>
            <a:lvl2pPr marL="391146" indent="0" algn="ctr">
              <a:buNone/>
              <a:defRPr sz="1700"/>
            </a:lvl2pPr>
            <a:lvl3pPr marL="782292" indent="0" algn="ctr">
              <a:buNone/>
              <a:defRPr sz="1500"/>
            </a:lvl3pPr>
            <a:lvl4pPr marL="1173438" indent="0" algn="ctr">
              <a:buNone/>
              <a:defRPr sz="1400"/>
            </a:lvl4pPr>
            <a:lvl5pPr marL="1564584" indent="0" algn="ctr">
              <a:buNone/>
              <a:defRPr sz="1400"/>
            </a:lvl5pPr>
            <a:lvl6pPr marL="1955730" indent="0" algn="ctr">
              <a:buNone/>
              <a:defRPr sz="1400"/>
            </a:lvl6pPr>
            <a:lvl7pPr marL="2346876" indent="0" algn="ctr">
              <a:buNone/>
              <a:defRPr sz="1400"/>
            </a:lvl7pPr>
            <a:lvl8pPr marL="2738022" indent="0" algn="ctr">
              <a:buNone/>
              <a:defRPr sz="1400"/>
            </a:lvl8pPr>
            <a:lvl9pPr marL="3129168" indent="0" algn="ctr">
              <a:buNone/>
              <a:defRPr sz="14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0CA2-EE7C-4F21-BC99-1B7BC45BB5BA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95CB-C0AE-4384-84F4-5E78CCE15A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812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0CA2-EE7C-4F21-BC99-1B7BC45BB5BA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95CB-C0AE-4384-84F4-5E78CCE15AA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5265" y="280935"/>
            <a:ext cx="1512396" cy="277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7451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5171" y="402569"/>
            <a:ext cx="9223058" cy="1461495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35171" y="2012836"/>
            <a:ext cx="9223058" cy="4797552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35171" y="7008172"/>
            <a:ext cx="2406015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B0CA2-EE7C-4F21-BC99-1B7BC45BB5BA}" type="datetimeFigureOut">
              <a:rPr lang="ru-RU" smtClean="0"/>
              <a:pPr/>
              <a:t>01.12.2024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542189" y="7008172"/>
            <a:ext cx="360902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552214" y="7008172"/>
            <a:ext cx="2406015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B95CB-C0AE-4384-84F4-5E78CCE15A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8932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5" r:id="rId2"/>
    <p:sldLayoutId id="2147483719" r:id="rId3"/>
    <p:sldLayoutId id="2147483739" r:id="rId4"/>
    <p:sldLayoutId id="2147483736" r:id="rId5"/>
    <p:sldLayoutId id="2147483738" r:id="rId6"/>
    <p:sldLayoutId id="2147483737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20" r:id="rId14"/>
    <p:sldLayoutId id="2147483721" r:id="rId15"/>
    <p:sldLayoutId id="2147483722" r:id="rId16"/>
    <p:sldLayoutId id="2147483723" r:id="rId17"/>
  </p:sldLayoutIdLst>
  <p:txStyles>
    <p:titleStyle>
      <a:lvl1pPr algn="l" defTabSz="782292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5573" indent="-195573" algn="l" defTabSz="782292" rtl="0" eaLnBrk="1" latinLnBrk="0" hangingPunct="1">
        <a:lnSpc>
          <a:spcPct val="90000"/>
        </a:lnSpc>
        <a:spcBef>
          <a:spcPts val="856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86719" indent="-195573" algn="l" defTabSz="782292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77865" indent="-195573" algn="l" defTabSz="782292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011" indent="-195573" algn="l" defTabSz="782292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60157" indent="-195573" algn="l" defTabSz="782292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51303" indent="-195573" algn="l" defTabSz="782292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542449" indent="-195573" algn="l" defTabSz="782292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933595" indent="-195573" algn="l" defTabSz="782292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324741" indent="-195573" algn="l" defTabSz="782292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78229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91146" algn="l" defTabSz="78229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82292" algn="l" defTabSz="78229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73438" algn="l" defTabSz="78229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64584" algn="l" defTabSz="78229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55730" algn="l" defTabSz="78229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46876" algn="l" defTabSz="78229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38022" algn="l" defTabSz="78229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29168" algn="l" defTabSz="78229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consultantplus://offline/ref=C98FB72AB2CCEF7F33BE7F32F80D28EB6BB6957103EF49A90D5DFD3A7C8295CB2338EC0B67D8D6F9eEMDJ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AEBF47-2662-48D1-B238-FBEE452D28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269924" y="4716735"/>
            <a:ext cx="10819308" cy="1152128"/>
          </a:xfrm>
        </p:spPr>
        <p:txBody>
          <a:bodyPr>
            <a:normAutofit fontScale="90000"/>
          </a:bodyPr>
          <a:lstStyle/>
          <a:p>
            <a:r>
              <a:rPr lang="ru-RU" sz="2100" dirty="0"/>
              <a:t>Отчет </a:t>
            </a:r>
            <a:br>
              <a:rPr lang="ru-RU" sz="2100" dirty="0"/>
            </a:br>
            <a:r>
              <a:rPr lang="ru-RU" sz="2100" dirty="0"/>
              <a:t>о прохождении </a:t>
            </a:r>
            <a:r>
              <a:rPr lang="ru-RU" sz="2100" i="1" dirty="0"/>
              <a:t>учебной</a:t>
            </a:r>
            <a:r>
              <a:rPr lang="ru-RU" sz="2100" dirty="0"/>
              <a:t>  практики</a:t>
            </a:r>
            <a:br>
              <a:rPr lang="ru-RU" sz="2100" dirty="0"/>
            </a:br>
            <a:r>
              <a:rPr lang="ru-RU" sz="2100" dirty="0"/>
              <a:t> </a:t>
            </a:r>
            <a:br>
              <a:rPr lang="ru-RU" sz="2100" dirty="0"/>
            </a:br>
            <a:r>
              <a:rPr lang="ru-RU" sz="2100" dirty="0"/>
              <a:t>по профессиональному модулю </a:t>
            </a:r>
            <a:br>
              <a:rPr lang="ru-RU" sz="2100" dirty="0"/>
            </a:br>
            <a:r>
              <a:rPr lang="ru-RU" sz="2000" dirty="0"/>
              <a:t>ПМ.03 Выполнение работ по профессии </a:t>
            </a:r>
            <a:r>
              <a:rPr lang="ru-RU" sz="2000" dirty="0">
                <a:hlinkClick r:id="rId2"/>
              </a:rPr>
              <a:t>20002</a:t>
            </a:r>
            <a:r>
              <a:rPr lang="ru-RU" sz="2000" dirty="0"/>
              <a:t> «Агент банка»</a:t>
            </a:r>
            <a:br>
              <a:rPr lang="en-US" sz="2000" dirty="0"/>
            </a:br>
            <a:br>
              <a:rPr lang="ru-RU" sz="2000" dirty="0"/>
            </a:br>
            <a:r>
              <a:rPr lang="ru-RU" sz="2100" dirty="0"/>
              <a:t>в период с «___» ____________ 20__ г. «___» ____________ 20__ г. </a:t>
            </a:r>
            <a:br>
              <a:rPr lang="en-US" sz="2200" dirty="0"/>
            </a:br>
            <a:br>
              <a:rPr lang="ru-RU" sz="2200" dirty="0"/>
            </a:br>
            <a:r>
              <a:rPr lang="ru-RU" sz="2100" dirty="0"/>
              <a:t>Специальность </a:t>
            </a:r>
            <a:r>
              <a:rPr lang="ru-RU" sz="2000" dirty="0"/>
              <a:t>38.02.07 Банковское дело</a:t>
            </a:r>
            <a:br>
              <a:rPr lang="ru-RU" sz="2100" dirty="0"/>
            </a:br>
            <a:endParaRPr lang="ru-RU" sz="2700" dirty="0"/>
          </a:p>
        </p:txBody>
      </p:sp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id="{8EC7E33D-1387-4B56-A695-F4C72A50F4EE}"/>
              </a:ext>
            </a:extLst>
          </p:cNvPr>
          <p:cNvSpPr txBox="1">
            <a:spLocks/>
          </p:cNvSpPr>
          <p:nvPr/>
        </p:nvSpPr>
        <p:spPr bwMode="auto">
          <a:xfrm>
            <a:off x="426967" y="5980906"/>
            <a:ext cx="8712968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ФИО обучающегося</a:t>
            </a:r>
            <a:r>
              <a:rPr kumimoji="0" lang="ru-RU" altLang="ru-RU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: </a:t>
            </a:r>
            <a:r>
              <a:rPr lang="ru-RU" altLang="ru-RU" sz="2400" dirty="0">
                <a:solidFill>
                  <a:srgbClr val="FF0000"/>
                </a:solidFill>
                <a:latin typeface="Calibri"/>
              </a:rPr>
              <a:t>____________________________________</a:t>
            </a: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altLang="ru-RU" sz="2400" dirty="0">
                <a:solidFill>
                  <a:srgbClr val="FF0000"/>
                </a:solidFill>
                <a:latin typeface="Calibri"/>
              </a:rPr>
              <a:t>Группа: _______________________________________________</a:t>
            </a:r>
          </a:p>
          <a:p>
            <a:pPr lvl="0" algn="l" defTabSz="914400" eaLnBrk="1" hangingPunct="1">
              <a:lnSpc>
                <a:spcPct val="80000"/>
              </a:lnSpc>
              <a:spcBef>
                <a:spcPct val="0"/>
              </a:spcBef>
              <a:defRPr/>
            </a:pPr>
            <a:r>
              <a:rPr kumimoji="0" lang="ru-RU" altLang="ru-RU" sz="2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ФИО Руководителя:  </a:t>
            </a:r>
            <a:r>
              <a:rPr lang="ru-RU" altLang="ru-RU" sz="2000" dirty="0">
                <a:solidFill>
                  <a:srgbClr val="FF0000"/>
                </a:solidFill>
              </a:rPr>
              <a:t>___________________________________________</a:t>
            </a:r>
            <a:endParaRPr kumimoji="0" lang="ru-RU" altLang="ru-RU" sz="2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altLang="ru-RU" sz="22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altLang="ru-RU" sz="1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altLang="ru-RU" sz="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altLang="ru-RU" sz="8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7A02C01-F3A7-4DE2-9DF2-AD08FA4829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516" y="1980431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b="1" dirty="0">
                <a:solidFill>
                  <a:prstClr val="white"/>
                </a:solidFill>
                <a:latin typeface="Arial" charset="0"/>
              </a:rPr>
              <a:t>НЕГОСУДАРСТВЕННОЕ ОБРАЗОВАТЕЛЬНОЕ ЧАСТНОЕ УЧРЕЖДЕНИЕ ВЫСШЕГО ОБРАЗОВАНИЯ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b="1" dirty="0">
                <a:solidFill>
                  <a:prstClr val="white"/>
                </a:solidFill>
                <a:latin typeface="Arial" charset="0"/>
              </a:rPr>
              <a:t>«МОСКОВСКИЙ ФИНАНСОВО-ПРОМЫШЛЕННЫЙ УНИВЕРСИТЕТ «СИНЕРГИЯ»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b="1" dirty="0">
                <a:solidFill>
                  <a:prstClr val="white"/>
                </a:solidFill>
                <a:latin typeface="Arial" charset="0"/>
              </a:rPr>
              <a:t>Колледж «Синергия»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200" b="1" dirty="0">
                <a:solidFill>
                  <a:prstClr val="white"/>
                </a:solidFill>
                <a:latin typeface="Arial" charset="0"/>
              </a:rPr>
              <a:t>Кафедра Банковского дела</a:t>
            </a:r>
          </a:p>
        </p:txBody>
      </p:sp>
    </p:spTree>
    <p:extLst>
      <p:ext uri="{BB962C8B-B14F-4D97-AF65-F5344CB8AC3E}">
        <p14:creationId xmlns:p14="http://schemas.microsoft.com/office/powerpoint/2010/main" val="13578066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19AA99-22D7-45B3-8069-6E1FEDD93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103" y="540271"/>
            <a:ext cx="9687193" cy="387798"/>
          </a:xfrm>
        </p:spPr>
        <p:txBody>
          <a:bodyPr/>
          <a:lstStyle/>
          <a:p>
            <a:r>
              <a:rPr lang="ru-RU" sz="2800" dirty="0">
                <a:solidFill>
                  <a:srgbClr val="EB0000"/>
                </a:solidFill>
              </a:rPr>
              <a:t>Принципы клиентского обслуживания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03103" y="2052439"/>
            <a:ext cx="9687194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6575" algn="just"/>
            <a:r>
              <a:rPr lang="ru-RU" dirty="0"/>
              <a:t>Перечислить 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ключевые положения Кодекса корпоративной этики </a:t>
            </a:r>
            <a:r>
              <a:rPr lang="ru-RU" dirty="0"/>
              <a:t>клиентских менеджеров банка. Указать 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принципы клиентского обслуживания </a:t>
            </a:r>
            <a:r>
              <a:rPr lang="ru-RU" dirty="0"/>
              <a:t>при работе в дополнительном офисе банка, при коммуникации с клиентом по телефону, в процессе деловой переписки через мессенджеры и электронную почту (</a:t>
            </a:r>
            <a:r>
              <a:rPr lang="ru-RU" b="1" dirty="0"/>
              <a:t>1 слайд</a:t>
            </a:r>
            <a:r>
              <a:rPr lang="ru-RU" dirty="0"/>
              <a:t>). На отдельном слайде перечислить 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«запреты» и «ошибки»</a:t>
            </a:r>
            <a:r>
              <a:rPr lang="ru-RU" dirty="0"/>
              <a:t>, которых клиентский менеджер банка должен избегать в процессе работы                           (</a:t>
            </a:r>
            <a:r>
              <a:rPr lang="ru-RU" b="1" dirty="0"/>
              <a:t>1 слайд</a:t>
            </a:r>
            <a:r>
              <a:rPr lang="ru-RU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1271376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19AA99-22D7-45B3-8069-6E1FEDD93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673" y="263517"/>
            <a:ext cx="9998603" cy="1163395"/>
          </a:xfrm>
        </p:spPr>
        <p:txBody>
          <a:bodyPr/>
          <a:lstStyle/>
          <a:p>
            <a:r>
              <a:rPr lang="ru-RU" sz="2800" dirty="0"/>
              <a:t>Выводы и предложения </a:t>
            </a:r>
            <a:br>
              <a:rPr lang="ru-RU" sz="2800" dirty="0"/>
            </a:br>
            <a:r>
              <a:rPr lang="ru-RU" sz="2800" dirty="0"/>
              <a:t>по итогам прохождения </a:t>
            </a:r>
            <a:br>
              <a:rPr lang="ru-RU" sz="2800" dirty="0"/>
            </a:br>
            <a:r>
              <a:rPr lang="ru-RU" sz="2800" dirty="0"/>
              <a:t>учебной практики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2673" y="2052439"/>
            <a:ext cx="956655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Сформулируйте 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ключевые выводы </a:t>
            </a:r>
            <a:r>
              <a:rPr lang="ru-RU" dirty="0"/>
              <a:t>по каждому из этапов прохождения практики </a:t>
            </a:r>
          </a:p>
          <a:p>
            <a:pPr algn="just"/>
            <a:r>
              <a:rPr lang="ru-RU" dirty="0"/>
              <a:t>(</a:t>
            </a:r>
            <a:r>
              <a:rPr lang="ru-RU" b="1" dirty="0"/>
              <a:t>1 слайд</a:t>
            </a:r>
            <a:r>
              <a:rPr lang="ru-RU" dirty="0"/>
              <a:t>):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…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…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…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…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…</a:t>
            </a:r>
          </a:p>
          <a:p>
            <a:pPr marL="457200" indent="-45720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4078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19AA99-22D7-45B3-8069-6E1FEDD93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673" y="651316"/>
            <a:ext cx="9687193" cy="387798"/>
          </a:xfrm>
        </p:spPr>
        <p:txBody>
          <a:bodyPr/>
          <a:lstStyle/>
          <a:p>
            <a:r>
              <a:rPr lang="ru-RU" sz="2800" dirty="0">
                <a:solidFill>
                  <a:srgbClr val="EB0000"/>
                </a:solidFill>
              </a:rPr>
              <a:t>Содержание</a:t>
            </a:r>
            <a:r>
              <a:rPr lang="ru-RU" sz="2800" dirty="0"/>
              <a:t> </a:t>
            </a:r>
            <a:r>
              <a:rPr lang="ru-RU" sz="2800" b="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(20-22 слайда)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2673" y="1908423"/>
            <a:ext cx="9687194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ru-RU" b="1" dirty="0"/>
              <a:t>Организационный этап </a:t>
            </a:r>
            <a:r>
              <a:rPr lang="ru-RU" dirty="0"/>
              <a:t>(инструктаж по соблюдению правил противопожарной безопасности, правил охраны труда, техники безопасности, санитарно-эпидемиологических правил и гигиенических нормативов)</a:t>
            </a:r>
          </a:p>
          <a:p>
            <a:pPr marL="457200" indent="-457200" algn="just">
              <a:buFont typeface="+mj-lt"/>
              <a:buAutoNum type="arabicPeriod"/>
            </a:pPr>
            <a:endParaRPr lang="en-US" b="1" dirty="0"/>
          </a:p>
          <a:p>
            <a:pPr marL="457200" indent="-457200" algn="just">
              <a:buFont typeface="+mj-lt"/>
              <a:buAutoNum type="arabicPeriod"/>
            </a:pPr>
            <a:r>
              <a:rPr lang="ru-RU" b="1" dirty="0"/>
              <a:t>Подготовительный этап </a:t>
            </a:r>
            <a:r>
              <a:rPr lang="ru-RU" dirty="0"/>
              <a:t>(изучение организационной структуры объекта практики и особенностей деятельности выбранного банковского учреждения)</a:t>
            </a:r>
          </a:p>
          <a:p>
            <a:pPr marL="457200" indent="-457200" algn="just">
              <a:buFont typeface="+mj-lt"/>
              <a:buAutoNum type="arabicPeriod"/>
            </a:pPr>
            <a:endParaRPr lang="ru-RU" dirty="0"/>
          </a:p>
          <a:p>
            <a:pPr marL="457200" indent="-457200" algn="just">
              <a:buFont typeface="+mj-lt"/>
              <a:buAutoNum type="arabicPeriod"/>
            </a:pPr>
            <a:r>
              <a:rPr lang="ru-RU" b="1" dirty="0"/>
              <a:t>Исследовательский этап </a:t>
            </a:r>
            <a:r>
              <a:rPr lang="ru-RU" dirty="0"/>
              <a:t>(сбор информации об объекте практики и анализ содержания источников информации по практике)</a:t>
            </a:r>
          </a:p>
          <a:p>
            <a:pPr marL="457200" indent="-457200" algn="just">
              <a:buFont typeface="+mj-lt"/>
              <a:buAutoNum type="arabicPeriod"/>
            </a:pPr>
            <a:endParaRPr lang="ru-RU" dirty="0"/>
          </a:p>
          <a:p>
            <a:pPr marL="457200" indent="-457200" algn="just">
              <a:buFont typeface="+mj-lt"/>
              <a:buAutoNum type="arabicPeriod"/>
            </a:pPr>
            <a:r>
              <a:rPr lang="ru-RU" b="1" dirty="0"/>
              <a:t>Проектный этап </a:t>
            </a:r>
            <a:r>
              <a:rPr lang="ru-RU" dirty="0"/>
              <a:t>(экспериментально-практическая работа)</a:t>
            </a:r>
          </a:p>
          <a:p>
            <a:pPr marL="457200" indent="-457200" algn="just">
              <a:buFont typeface="+mj-lt"/>
              <a:buAutoNum type="arabicPeriod"/>
            </a:pPr>
            <a:endParaRPr lang="ru-RU" b="1" dirty="0"/>
          </a:p>
          <a:p>
            <a:pPr marL="457200" indent="-457200" algn="just">
              <a:buFont typeface="+mj-lt"/>
              <a:buAutoNum type="arabicPeriod"/>
            </a:pPr>
            <a:r>
              <a:rPr lang="ru-RU" b="1" dirty="0"/>
              <a:t>Аналитический этап </a:t>
            </a:r>
            <a:r>
              <a:rPr lang="ru-RU" dirty="0"/>
              <a:t>(обработка и анализ полученной информации об объекте практики, предложения и рекомендации)</a:t>
            </a:r>
          </a:p>
          <a:p>
            <a:pPr marL="457200" indent="-45720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0564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19AA99-22D7-45B3-8069-6E1FEDD93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673" y="263517"/>
            <a:ext cx="9687193" cy="1163395"/>
          </a:xfrm>
        </p:spPr>
        <p:txBody>
          <a:bodyPr/>
          <a:lstStyle/>
          <a:p>
            <a:r>
              <a:rPr lang="ru-RU" sz="2800" dirty="0">
                <a:solidFill>
                  <a:srgbClr val="EB0000"/>
                </a:solidFill>
              </a:rPr>
              <a:t>Краткая справка о банке «…» </a:t>
            </a:r>
            <a:br>
              <a:rPr lang="ru-RU" sz="2800" dirty="0"/>
            </a:br>
            <a:r>
              <a:rPr lang="ru-RU" sz="2800" b="0" i="1" dirty="0">
                <a:solidFill>
                  <a:srgbClr val="002060"/>
                </a:solidFill>
              </a:rPr>
              <a:t>(указать наименование и организационно-правовую форму банка)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2673" y="1980431"/>
            <a:ext cx="942254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6575" algn="just"/>
            <a:r>
              <a:rPr lang="ru-RU" dirty="0"/>
              <a:t>Составить 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краткое описание банка</a:t>
            </a:r>
            <a:r>
              <a:rPr lang="ru-RU" dirty="0"/>
              <a:t>, обратив внимание на его 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организационно – правовую форму</a:t>
            </a:r>
            <a:r>
              <a:rPr lang="ru-RU" dirty="0"/>
              <a:t>, 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виды лицензий</a:t>
            </a:r>
            <a:r>
              <a:rPr lang="ru-RU" dirty="0"/>
              <a:t>, 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рейтинги</a:t>
            </a:r>
            <a:r>
              <a:rPr lang="ru-RU" dirty="0"/>
              <a:t>, указать 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приоритетные виды деятельности</a:t>
            </a:r>
            <a:r>
              <a:rPr lang="ru-RU" dirty="0"/>
              <a:t>, полученные банком 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финансовые результаты за три последних финансовых года</a:t>
            </a:r>
            <a:r>
              <a:rPr lang="ru-RU" dirty="0"/>
              <a:t>, 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состав акционеров</a:t>
            </a:r>
            <a:r>
              <a:rPr lang="ru-RU" dirty="0"/>
              <a:t>, ключевые исторические даты в развитии банка  </a:t>
            </a:r>
            <a:r>
              <a:rPr lang="ru-RU" b="1" dirty="0"/>
              <a:t>(3-4 слайда)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283130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19AA99-22D7-45B3-8069-6E1FEDD93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673" y="651316"/>
            <a:ext cx="9687193" cy="387798"/>
          </a:xfrm>
        </p:spPr>
        <p:txBody>
          <a:bodyPr/>
          <a:lstStyle/>
          <a:p>
            <a:r>
              <a:rPr lang="ru-RU" sz="2800" dirty="0">
                <a:solidFill>
                  <a:srgbClr val="EB0000"/>
                </a:solidFill>
              </a:rPr>
              <a:t>Организационная структура банка «…»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2673" y="1836415"/>
            <a:ext cx="9687194" cy="17081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6575" algn="just">
              <a:spcAft>
                <a:spcPts val="0"/>
              </a:spcAft>
            </a:pPr>
            <a:r>
              <a:rPr lang="ru-RU" dirty="0"/>
              <a:t>Проанализировать 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организационную структуру банка</a:t>
            </a:r>
            <a:r>
              <a:rPr lang="ru-RU" dirty="0"/>
              <a:t> (или организации, в которой проходит практику обучающийся) и 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составить управленческую схему </a:t>
            </a:r>
            <a:r>
              <a:rPr lang="ru-RU" dirty="0"/>
              <a:t>с описанием функций и задач основных структурных подразделений банка - в зависимости от подразделения банка, в котором студент проходит практику                    (</a:t>
            </a:r>
            <a:r>
              <a:rPr lang="ru-RU" b="1" dirty="0"/>
              <a:t>2-3 слайда</a:t>
            </a:r>
            <a:r>
              <a:rPr lang="ru-RU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61057283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19AA99-22D7-45B3-8069-6E1FEDD93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673" y="457417"/>
            <a:ext cx="9687193" cy="775597"/>
          </a:xfrm>
        </p:spPr>
        <p:txBody>
          <a:bodyPr/>
          <a:lstStyle/>
          <a:p>
            <a:r>
              <a:rPr lang="ru-RU" sz="2800" dirty="0">
                <a:solidFill>
                  <a:srgbClr val="EB0000"/>
                </a:solidFill>
              </a:rPr>
              <a:t>Профессиональные компетенции </a:t>
            </a:r>
            <a:br>
              <a:rPr lang="ru-RU" sz="2800" dirty="0">
                <a:solidFill>
                  <a:srgbClr val="EB0000"/>
                </a:solidFill>
              </a:rPr>
            </a:br>
            <a:r>
              <a:rPr lang="ru-RU" sz="2800" dirty="0">
                <a:solidFill>
                  <a:srgbClr val="EB0000"/>
                </a:solidFill>
              </a:rPr>
              <a:t>клиентского менеджера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2673" y="1764407"/>
            <a:ext cx="968719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6575" algn="just"/>
            <a:r>
              <a:rPr lang="ru-RU" dirty="0"/>
              <a:t>Ознакомиться с должностными обязанностями сотрудников клиентского подразделения банка (места практики студента – отдел по обслуживанию физических/ юридических лиц), 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сформировать перечень профессиональных компетенций (что должен знать? уметь? какими навыками владеть?)</a:t>
            </a:r>
            <a:r>
              <a:rPr lang="ru-RU" dirty="0"/>
              <a:t>, которыми должен обладать специалист подразделения по обслуживанию клиентов банка (</a:t>
            </a:r>
            <a:r>
              <a:rPr lang="ru-RU" b="1" dirty="0"/>
              <a:t>1-2 слайда</a:t>
            </a:r>
            <a:r>
              <a:rPr lang="ru-RU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989069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19AA99-22D7-45B3-8069-6E1FEDD93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673" y="263517"/>
            <a:ext cx="9687193" cy="1163395"/>
          </a:xfrm>
        </p:spPr>
        <p:txBody>
          <a:bodyPr/>
          <a:lstStyle/>
          <a:p>
            <a:r>
              <a:rPr lang="ru-RU" sz="2800" dirty="0">
                <a:solidFill>
                  <a:srgbClr val="EB0000"/>
                </a:solidFill>
              </a:rPr>
              <a:t>Нормативное и правовое </a:t>
            </a:r>
            <a:r>
              <a:rPr lang="ru-RU" sz="2800" b="0" dirty="0">
                <a:solidFill>
                  <a:srgbClr val="EB0000"/>
                </a:solidFill>
              </a:rPr>
              <a:t>регулирование банковской деятельности в области клиентского обслуживания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0156" y="1764407"/>
            <a:ext cx="9992168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/>
              <a:t>Перечислить 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нормативные и правовые документы</a:t>
            </a:r>
            <a:r>
              <a:rPr lang="ru-RU" dirty="0"/>
              <a:t>, которыми должен руководствоваться клиентский менеджер в ежедневной работе с расчетными, кассовыми, кредитными, депозитными, карточными видами продуктов и услуг банка (</a:t>
            </a:r>
            <a:r>
              <a:rPr lang="ru-RU" b="1" dirty="0"/>
              <a:t>2 слайда</a:t>
            </a:r>
            <a:r>
              <a:rPr lang="ru-RU" dirty="0"/>
              <a:t>). 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Федеральные законы (основные):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/>
              <a:t>…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/>
              <a:t>…</a:t>
            </a:r>
          </a:p>
          <a:p>
            <a:pPr algn="just"/>
            <a:r>
              <a:rPr lang="ru-RU" dirty="0"/>
              <a:t>Положения и Инструкции Банка России (основные):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/>
              <a:t>…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/>
              <a:t>…</a:t>
            </a:r>
          </a:p>
          <a:p>
            <a:pPr algn="just"/>
            <a:r>
              <a:rPr lang="ru-RU" dirty="0"/>
              <a:t>Внутрибанковские документы (основные):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/>
              <a:t>…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/>
              <a:t>…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63687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19AA99-22D7-45B3-8069-6E1FEDD93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673" y="457416"/>
            <a:ext cx="9687193" cy="775597"/>
          </a:xfrm>
        </p:spPr>
        <p:txBody>
          <a:bodyPr/>
          <a:lstStyle/>
          <a:p>
            <a:r>
              <a:rPr lang="ru-RU" sz="2800" dirty="0">
                <a:solidFill>
                  <a:srgbClr val="EB0000"/>
                </a:solidFill>
              </a:rPr>
              <a:t>Линейка банковских продуктов и услуг </a:t>
            </a:r>
            <a:br>
              <a:rPr lang="ru-RU" sz="2800" dirty="0">
                <a:solidFill>
                  <a:srgbClr val="EB0000"/>
                </a:solidFill>
              </a:rPr>
            </a:br>
            <a:r>
              <a:rPr lang="ru-RU" sz="2800" dirty="0">
                <a:solidFill>
                  <a:srgbClr val="EB0000"/>
                </a:solidFill>
              </a:rPr>
              <a:t>в банке «…»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532673" y="1764407"/>
            <a:ext cx="9566556" cy="235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6575" algn="just">
              <a:spcAft>
                <a:spcPts val="0"/>
              </a:spcAft>
            </a:pPr>
            <a:r>
              <a:rPr lang="ru-RU" dirty="0"/>
              <a:t>На примере одного из российских  банков – базы практики раскрыть 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содержание основной линейки банковских продуктов и услуг</a:t>
            </a:r>
            <a:r>
              <a:rPr lang="ru-RU" dirty="0"/>
              <a:t> (депозитные, кредитные, расчетно-кассовые, инвестиционные), 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представить описание основных клиентских групп</a:t>
            </a:r>
            <a:r>
              <a:rPr lang="ru-RU" dirty="0"/>
              <a:t>, с которыми работает банк, раскрыть основные 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особенности проведения банком расчетно-кассовых операций</a:t>
            </a:r>
            <a:r>
              <a:rPr lang="ru-RU" dirty="0"/>
              <a:t> (банковские счета, клиентские группы, платежные инструменты и расчетные документы, используемые в банке) (</a:t>
            </a:r>
            <a:r>
              <a:rPr lang="ru-RU" b="1" dirty="0"/>
              <a:t>3-4 слайда</a:t>
            </a:r>
            <a:r>
              <a:rPr lang="ru-RU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695317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19AA99-22D7-45B3-8069-6E1FEDD93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75" y="468263"/>
            <a:ext cx="10160727" cy="775597"/>
          </a:xfrm>
        </p:spPr>
        <p:txBody>
          <a:bodyPr/>
          <a:lstStyle/>
          <a:p>
            <a:r>
              <a:rPr lang="ru-RU" sz="2800" dirty="0">
                <a:solidFill>
                  <a:srgbClr val="EB0000"/>
                </a:solidFill>
              </a:rPr>
              <a:t>Содержание операций … </a:t>
            </a:r>
            <a:r>
              <a:rPr lang="ru-RU" sz="2800" b="0" dirty="0">
                <a:solidFill>
                  <a:srgbClr val="EB0000"/>
                </a:solidFill>
              </a:rPr>
              <a:t>(вставить название вида операций), проводимых в банке </a:t>
            </a:r>
            <a:r>
              <a:rPr lang="ru-RU" sz="2800" dirty="0">
                <a:solidFill>
                  <a:srgbClr val="EB0000"/>
                </a:solidFill>
              </a:rPr>
              <a:t>«…»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35375" y="1836415"/>
            <a:ext cx="997987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6575" algn="just"/>
            <a:r>
              <a:rPr lang="ru-RU" dirty="0"/>
              <a:t>Изобразить схематически последовательность операций (на выбор) 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кредитного процесса/ процесса работы по оформлению банковского вклада/ открытия текущего (расчетного) счета </a:t>
            </a:r>
            <a:r>
              <a:rPr lang="ru-RU" dirty="0"/>
              <a:t>в банке и кратко (1-2 предложения) описать содержание каждого из этапов (</a:t>
            </a:r>
            <a:r>
              <a:rPr lang="ru-RU" b="1" dirty="0"/>
              <a:t>1 слайд</a:t>
            </a:r>
            <a:r>
              <a:rPr lang="ru-RU" dirty="0"/>
              <a:t>). Предложенная ниже схема – носит условный характер. Вами должна быть представлена схема</a:t>
            </a:r>
            <a:r>
              <a:rPr lang="en-US" dirty="0"/>
              <a:t>,</a:t>
            </a:r>
            <a:r>
              <a:rPr lang="ru-RU" dirty="0"/>
              <a:t> соответствующая  реальному процессу.</a:t>
            </a:r>
          </a:p>
        </p:txBody>
      </p:sp>
      <p:graphicFrame>
        <p:nvGraphicFramePr>
          <p:cNvPr id="4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5059548"/>
              </p:ext>
            </p:extLst>
          </p:nvPr>
        </p:nvGraphicFramePr>
        <p:xfrm>
          <a:off x="4194572" y="3780631"/>
          <a:ext cx="7507217" cy="23544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882204" y="3897437"/>
            <a:ext cx="9289032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Содержание … процесса</a:t>
            </a:r>
            <a:r>
              <a:rPr lang="ru-RU" dirty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…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…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…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…</a:t>
            </a:r>
          </a:p>
          <a:p>
            <a:pPr marL="457200" indent="-457200">
              <a:buFont typeface="+mj-lt"/>
              <a:buAutoNum type="arabicPeriod"/>
            </a:pPr>
            <a:r>
              <a:rPr lang="ru-RU" dirty="0"/>
              <a:t>…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556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19AA99-22D7-45B3-8069-6E1FEDD93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673" y="263517"/>
            <a:ext cx="9926595" cy="1163395"/>
          </a:xfrm>
        </p:spPr>
        <p:txBody>
          <a:bodyPr/>
          <a:lstStyle/>
          <a:p>
            <a:r>
              <a:rPr lang="ru-RU" sz="2800" dirty="0">
                <a:solidFill>
                  <a:srgbClr val="EB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dirty="0">
                <a:solidFill>
                  <a:srgbClr val="EB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одержание и порядок формирования документов клиентов </a:t>
            </a:r>
            <a:r>
              <a:rPr lang="ru-RU" sz="2800" dirty="0">
                <a:solidFill>
                  <a:srgbClr val="EB0000"/>
                </a:solidFill>
              </a:rPr>
              <a:t>в процессе… </a:t>
            </a:r>
            <a:br>
              <a:rPr lang="ru-RU" sz="2800" dirty="0">
                <a:solidFill>
                  <a:srgbClr val="EB0000"/>
                </a:solidFill>
              </a:rPr>
            </a:br>
            <a:r>
              <a:rPr lang="ru-RU" sz="2800" b="0" i="1" dirty="0">
                <a:solidFill>
                  <a:srgbClr val="EB0000"/>
                </a:solidFill>
              </a:rPr>
              <a:t>(вставить вид проводимой банком операции)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32673" y="1980431"/>
            <a:ext cx="9710571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36575" algn="just"/>
            <a:r>
              <a:rPr lang="ru-RU" dirty="0"/>
              <a:t>Раскрыть 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содержание </a:t>
            </a:r>
            <a:r>
              <a:rPr lang="ru-RU" i="1" dirty="0"/>
              <a:t>(на выбор) 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ключевых разделов типового Кредитного договора (Договора банковского вклада либо Договора на открытие банковского счета) </a:t>
            </a:r>
            <a:r>
              <a:rPr lang="ru-RU" dirty="0"/>
              <a:t>на получение потребительского кредита (депозита, банковского счета), указать 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перечень документов, необходимых для предоставления заемщикам данного вида кредита (</a:t>
            </a:r>
            <a:r>
              <a:rPr lang="ru-RU" b="1" dirty="0"/>
              <a:t>депозита либо банковского счета</a:t>
            </a:r>
            <a:r>
              <a:rPr lang="ru-RU" dirty="0"/>
              <a:t>)</a:t>
            </a: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/>
              <a:t>(</a:t>
            </a:r>
            <a:r>
              <a:rPr lang="ru-RU" b="1" dirty="0"/>
              <a:t>2 слайда</a:t>
            </a:r>
            <a:r>
              <a:rPr lang="ru-RU" dirty="0"/>
              <a:t>).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66283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_шаблончик A4 (1)" id="{CECEB147-F7F0-4995-89D0-2FD57D90FCEB}" vid="{306AE4ED-CFFA-434E-A652-8353525159A5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1513</TotalTime>
  <Words>729</Words>
  <Application>Microsoft Office PowerPoint</Application>
  <PresentationFormat>Произвольный</PresentationFormat>
  <Paragraphs>67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Arial Black</vt:lpstr>
      <vt:lpstr>Calibri</vt:lpstr>
      <vt:lpstr>Calibri Light</vt:lpstr>
      <vt:lpstr>Times New Roman</vt:lpstr>
      <vt:lpstr>Тема Office</vt:lpstr>
      <vt:lpstr>Отчет  о прохождении учебной  практики   по профессиональному модулю  ПМ.03 Выполнение работ по профессии 20002 «Агент банка»  в период с «___» ____________ 20__ г. «___» ____________ 20__ г.   Специальность 38.02.07 Банковское дело </vt:lpstr>
      <vt:lpstr>Содержание (20-22 слайда)</vt:lpstr>
      <vt:lpstr>Краткая справка о банке «…»  (указать наименование и организационно-правовую форму банка)</vt:lpstr>
      <vt:lpstr>Организационная структура банка «…»</vt:lpstr>
      <vt:lpstr>Профессиональные компетенции  клиентского менеджера</vt:lpstr>
      <vt:lpstr>Нормативное и правовое регулирование банковской деятельности в области клиентского обслуживания</vt:lpstr>
      <vt:lpstr>Линейка банковских продуктов и услуг  в банке «…»</vt:lpstr>
      <vt:lpstr>Содержание операций … (вставить название вида операций), проводимых в банке «…»</vt:lpstr>
      <vt:lpstr>Содержание и порядок формирования документов клиентов в процессе…  (вставить вид проводимой банком операции) </vt:lpstr>
      <vt:lpstr>Принципы клиентского обслуживания</vt:lpstr>
      <vt:lpstr>Выводы и предложения  по итогам прохождения  учебной практики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Rosdistant</cp:lastModifiedBy>
  <cp:lastPrinted>2019-08-06T13:15:09Z</cp:lastPrinted>
  <dcterms:created xsi:type="dcterms:W3CDTF">2020-03-27T22:15:06Z</dcterms:created>
  <dcterms:modified xsi:type="dcterms:W3CDTF">2024-12-01T09:34:24Z</dcterms:modified>
</cp:coreProperties>
</file>